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40" r:id="rId18"/>
    <p:sldId id="341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5" r:id="rId31"/>
    <p:sldId id="356" r:id="rId32"/>
    <p:sldId id="357" r:id="rId33"/>
    <p:sldId id="358" r:id="rId34"/>
    <p:sldId id="359" r:id="rId35"/>
    <p:sldId id="360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62" y="4001244"/>
            <a:ext cx="77628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5099049"/>
            <a:ext cx="6038850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0212" y="6017233"/>
            <a:ext cx="60579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95500"/>
            <a:ext cx="116205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09550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09787"/>
            <a:ext cx="116490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1685925"/>
            <a:ext cx="74104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82105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14525"/>
            <a:ext cx="116681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96202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2252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2047875"/>
            <a:ext cx="57054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95535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52637"/>
            <a:ext cx="117062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3202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2965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35699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733550"/>
            <a:ext cx="72009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83915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775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19237"/>
            <a:ext cx="110394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49289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3476744"/>
            <a:ext cx="15406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566862"/>
            <a:ext cx="110109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42088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7845" y="347418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0137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203476"/>
            <a:ext cx="227647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2420888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33525"/>
            <a:ext cx="110204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509120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09737"/>
            <a:ext cx="117824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930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2090737"/>
            <a:ext cx="88296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9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4365104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4329" y="5337378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8013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1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23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538287"/>
            <a:ext cx="109537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538287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5485" y="446668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3231" y="443711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64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95437"/>
            <a:ext cx="106965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43711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10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76387"/>
            <a:ext cx="108680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492896"/>
            <a:ext cx="17616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947" y="3498672"/>
            <a:ext cx="17616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9946" y="3465170"/>
            <a:ext cx="58346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0382" y="4470946"/>
            <a:ext cx="84340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05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586037"/>
            <a:ext cx="10820400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72148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6020" y="3534617"/>
            <a:ext cx="487001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19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59371"/>
            <a:ext cx="116395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28498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4441" y="528740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13470"/>
            <a:ext cx="117443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8924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52128"/>
            <a:ext cx="109632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745"/>
            <a:ext cx="11305256" cy="55276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6803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81275"/>
            <a:ext cx="116109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633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1875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2025-10-29T06:04:36Z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