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12" y="1556792"/>
            <a:ext cx="5210175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487" y="4232126"/>
            <a:ext cx="89630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490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81212"/>
            <a:ext cx="116967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462087"/>
            <a:ext cx="57912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95425"/>
            <a:ext cx="109347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19237"/>
            <a:ext cx="117443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7444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6012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381" y="2348880"/>
            <a:ext cx="10963275" cy="299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3488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09775"/>
            <a:ext cx="116776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90582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76450"/>
            <a:ext cx="116967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3347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24000"/>
            <a:ext cx="110680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87177"/>
            <a:ext cx="115824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71229"/>
            <a:ext cx="9937104" cy="553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19300"/>
            <a:ext cx="116014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850487"/>
            <a:ext cx="7056784" cy="589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9631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6489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492896"/>
            <a:ext cx="5112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7231" y="3395721"/>
            <a:ext cx="34726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7575" y="4365104"/>
            <a:ext cx="50207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4081" y="5256354"/>
            <a:ext cx="23436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5346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417115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2554" y="3280639"/>
            <a:ext cx="15491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2574" y="3280639"/>
            <a:ext cx="27298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26047" y="4221088"/>
            <a:ext cx="24342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152650"/>
            <a:ext cx="105156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068960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600325"/>
            <a:ext cx="115728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000" r="16667"/>
          <a:stretch/>
        </p:blipFill>
        <p:spPr>
          <a:xfrm>
            <a:off x="2567608" y="404664"/>
            <a:ext cx="5616624" cy="6349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481262"/>
            <a:ext cx="106680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481262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5644" y="3534558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9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061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501008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2694" y="3501008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09282" y="5723347"/>
            <a:ext cx="37948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96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04937"/>
            <a:ext cx="107156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9289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4704" y="356934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04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505075"/>
            <a:ext cx="1066800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2942" y="3573016"/>
            <a:ext cx="35194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97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557462"/>
            <a:ext cx="116300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64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09687"/>
            <a:ext cx="104965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7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21085"/>
            <a:ext cx="106108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9788" y="5805264"/>
            <a:ext cx="13059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82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394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420888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19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943100"/>
            <a:ext cx="105822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39" y="1935864"/>
            <a:ext cx="13306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1725" y="3023884"/>
            <a:ext cx="15779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9603" y="3058608"/>
            <a:ext cx="27775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6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47812"/>
            <a:ext cx="117538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8210"/>
            <a:ext cx="116205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3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14239"/>
            <a:ext cx="106299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717032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6557" y="4941168"/>
            <a:ext cx="24651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71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2452687"/>
            <a:ext cx="962977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73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632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1" y="1196752"/>
            <a:ext cx="42985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2987" y="2388944"/>
            <a:ext cx="98196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2987" y="3615860"/>
            <a:ext cx="34328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55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826" y="908720"/>
            <a:ext cx="9361686" cy="59566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852936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578" y="3917807"/>
            <a:ext cx="98529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578" y="4959529"/>
            <a:ext cx="98529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7578" y="6021288"/>
            <a:ext cx="60365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15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790700"/>
            <a:ext cx="106394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221088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24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847850"/>
            <a:ext cx="105727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4149080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44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91535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19250"/>
            <a:ext cx="116586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9067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95059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4129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450" y="2152650"/>
            <a:ext cx="42291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2025-10-29T06:53:14Z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