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7" y="3972669"/>
            <a:ext cx="587692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599" y="5589240"/>
            <a:ext cx="102108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08906"/>
            <a:ext cx="117252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76425"/>
            <a:ext cx="116395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340768"/>
            <a:ext cx="102679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73" y="2329095"/>
            <a:ext cx="5126661" cy="41242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4732" y="2386083"/>
            <a:ext cx="5327852" cy="392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833562"/>
            <a:ext cx="110680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71587"/>
            <a:ext cx="111537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0355"/>
            <a:ext cx="11521280" cy="551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51756"/>
            <a:ext cx="116871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33562"/>
            <a:ext cx="116395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38312"/>
            <a:ext cx="116490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3535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30238"/>
            <a:ext cx="117443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861048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861048"/>
            <a:ext cx="22347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7" y="5087965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1700808"/>
            <a:ext cx="62388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4664"/>
            <a:ext cx="7734300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29097"/>
            <a:ext cx="117538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63691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890" y="3794381"/>
            <a:ext cx="87185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7" y="4940274"/>
            <a:ext cx="11690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38325"/>
            <a:ext cx="117348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0624" y="2996952"/>
            <a:ext cx="56740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718" y="4149080"/>
            <a:ext cx="23599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38400"/>
            <a:ext cx="116205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38400"/>
            <a:ext cx="14897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860" y="3645024"/>
            <a:ext cx="95336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19275"/>
            <a:ext cx="116395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743075"/>
            <a:ext cx="109442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916832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402" y="3109025"/>
            <a:ext cx="53915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3085875"/>
            <a:ext cx="37760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8402" y="4243344"/>
            <a:ext cx="100720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83543"/>
            <a:ext cx="116490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00237"/>
            <a:ext cx="110680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6785"/>
            <a:ext cx="116871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0997"/>
            <a:ext cx="116776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625337"/>
            <a:ext cx="34563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1" y="2625337"/>
            <a:ext cx="12303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284" y="3861048"/>
            <a:ext cx="25374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476500"/>
            <a:ext cx="110775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378" y="1334520"/>
            <a:ext cx="11335246" cy="54788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518604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1195" y="4914563"/>
            <a:ext cx="23330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33562"/>
            <a:ext cx="116300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76139"/>
            <a:ext cx="115824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52612"/>
            <a:ext cx="116681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95462"/>
            <a:ext cx="116014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934" y="2348880"/>
            <a:ext cx="110013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2025-10-29T05:51:35Z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