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4" r:id="rId22"/>
    <p:sldId id="343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412776"/>
            <a:ext cx="10868025" cy="1933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4562" y="4001244"/>
            <a:ext cx="7762875" cy="72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35760" y="5089524"/>
            <a:ext cx="4495800" cy="581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00300" y="6116910"/>
            <a:ext cx="7391400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222201"/>
            <a:ext cx="11849100" cy="559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6021288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023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268760"/>
            <a:ext cx="8620125" cy="3619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5103068"/>
            <a:ext cx="9458325" cy="163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6781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77280"/>
            <a:ext cx="11677650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284984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466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293068"/>
            <a:ext cx="11763375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0281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595437"/>
            <a:ext cx="1100137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492896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9054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109787"/>
            <a:ext cx="11639550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282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420713"/>
            <a:ext cx="11058525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1420713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8953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633537"/>
            <a:ext cx="11010900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329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595437"/>
            <a:ext cx="1174432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437112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2374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00808"/>
            <a:ext cx="1002982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366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354038"/>
            <a:ext cx="11820525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4149080"/>
            <a:ext cx="17281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82500" y="4149080"/>
            <a:ext cx="17281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06723" y="4149080"/>
            <a:ext cx="17281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30946" y="4149080"/>
            <a:ext cx="222590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3352" y="5144502"/>
            <a:ext cx="125774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20713"/>
            <a:ext cx="11668125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92896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1859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624012"/>
            <a:ext cx="11125200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9417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41251"/>
            <a:ext cx="11649075" cy="557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52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268760"/>
            <a:ext cx="10801350" cy="2676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4123531"/>
            <a:ext cx="9934575" cy="1609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96000" y="2204864"/>
            <a:ext cx="26522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07302" y="4114686"/>
            <a:ext cx="171476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2690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6491" y="1282033"/>
            <a:ext cx="10312077" cy="545933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3140968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7790" y="4090092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40600" y="6021288"/>
            <a:ext cx="29515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3129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2095500"/>
            <a:ext cx="10725150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2095500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18124" y="3068960"/>
            <a:ext cx="30744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1966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12118"/>
            <a:ext cx="11591925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171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9" y="1298876"/>
            <a:ext cx="10441160" cy="551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2204864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2835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291555"/>
            <a:ext cx="10725150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5" y="2276872"/>
            <a:ext cx="197819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20223" y="3202847"/>
            <a:ext cx="131939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9190" y="4209845"/>
            <a:ext cx="131939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8155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045" y="1270967"/>
            <a:ext cx="10455523" cy="548983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3140968"/>
            <a:ext cx="18722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98224" y="4992917"/>
            <a:ext cx="14263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55165" y="5953616"/>
            <a:ext cx="14263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5789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595437"/>
            <a:ext cx="1167765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1611351"/>
            <a:ext cx="15841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56260" y="3544323"/>
            <a:ext cx="28517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6216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0241" y="1299542"/>
            <a:ext cx="11364391" cy="552409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1266597"/>
            <a:ext cx="2592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96155" y="2250445"/>
            <a:ext cx="174366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24276" y="3199569"/>
            <a:ext cx="174366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078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77280"/>
            <a:ext cx="11696700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2276872"/>
            <a:ext cx="15841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96229" y="3237571"/>
            <a:ext cx="15841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36999" y="3283870"/>
            <a:ext cx="100735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5920" y="4244569"/>
            <a:ext cx="100735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7481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290414"/>
            <a:ext cx="11715750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149956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803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492896"/>
            <a:ext cx="9515475" cy="173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410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183" y="1303401"/>
            <a:ext cx="11167417" cy="543796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4149080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1086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40768"/>
            <a:ext cx="11677650" cy="63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8115" y="2204864"/>
            <a:ext cx="11058525" cy="3629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480" y="3140968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495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2025-10-29T06:13:30Z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