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7537" y="3972669"/>
            <a:ext cx="5876925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5157192"/>
            <a:ext cx="4029075" cy="533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1687" y="5934794"/>
            <a:ext cx="80486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501008"/>
            <a:ext cx="7772400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384897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65845"/>
            <a:ext cx="117443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340768"/>
            <a:ext cx="1175385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5753" y="3342506"/>
            <a:ext cx="171450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293096"/>
            <a:ext cx="7753350" cy="1628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66226" y="3239219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95437"/>
            <a:ext cx="116109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05855"/>
            <a:ext cx="116490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191" y="1260951"/>
            <a:ext cx="11311433" cy="54804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87946"/>
            <a:ext cx="116967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89630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1406"/>
            <a:ext cx="10873208" cy="54499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27687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053" y="1301374"/>
            <a:ext cx="11124555" cy="5512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60932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14487"/>
            <a:ext cx="116681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50912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862" y="1847850"/>
            <a:ext cx="52482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28490"/>
            <a:ext cx="10225136" cy="54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23181"/>
            <a:ext cx="115633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84895"/>
            <a:ext cx="108108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42900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4990" y="3429000"/>
            <a:ext cx="13189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4408" y="4424422"/>
            <a:ext cx="13189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85638" y="5517232"/>
            <a:ext cx="81188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947862"/>
            <a:ext cx="107346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02010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73420" y="3020102"/>
            <a:ext cx="13870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374" y="4096548"/>
            <a:ext cx="56170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4413"/>
            <a:ext cx="11017224" cy="5436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13259"/>
            <a:ext cx="10441160" cy="541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71612"/>
            <a:ext cx="108299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92896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534618"/>
            <a:ext cx="10081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581128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71612"/>
            <a:ext cx="107251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7161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4236" y="4608351"/>
            <a:ext cx="13199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10225136" cy="55921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501317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00454" y="6043323"/>
            <a:ext cx="15353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5984"/>
            <a:ext cx="11089232" cy="55173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268760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9816" y="3190157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226" y="4149080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0904" y="5144503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00843" y="5156078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3061" y="6047329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28750"/>
            <a:ext cx="108870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420888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1543" y="3508908"/>
            <a:ext cx="1130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0981" y="3508908"/>
            <a:ext cx="113008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04692" y="4539055"/>
            <a:ext cx="53554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06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82613"/>
            <a:ext cx="116871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268760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1872" y="4347626"/>
            <a:ext cx="2860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577204"/>
            <a:ext cx="11049000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571750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7658" y="2571750"/>
            <a:ext cx="21044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43050"/>
            <a:ext cx="116395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484784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2230" y="2480207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74792" y="4509120"/>
            <a:ext cx="1981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09775"/>
            <a:ext cx="116205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00977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7532" y="3063071"/>
            <a:ext cx="11680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6818" y="4000621"/>
            <a:ext cx="31790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86582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38287"/>
            <a:ext cx="116586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2025-10-29T05:48:07Z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