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8"/>
  </p:notesMasterIdLst>
  <p:handoutMasterIdLst>
    <p:handoutMasterId r:id="rId4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53" r:id="rId13"/>
    <p:sldId id="354" r:id="rId14"/>
    <p:sldId id="355" r:id="rId15"/>
    <p:sldId id="356" r:id="rId16"/>
    <p:sldId id="357" r:id="rId17"/>
    <p:sldId id="358" r:id="rId18"/>
    <p:sldId id="359" r:id="rId19"/>
    <p:sldId id="360" r:id="rId20"/>
    <p:sldId id="361" r:id="rId21"/>
    <p:sldId id="362" r:id="rId22"/>
    <p:sldId id="363" r:id="rId23"/>
    <p:sldId id="364" r:id="rId24"/>
    <p:sldId id="365" r:id="rId25"/>
    <p:sldId id="366" r:id="rId26"/>
    <p:sldId id="367" r:id="rId27"/>
    <p:sldId id="368" r:id="rId28"/>
    <p:sldId id="369" r:id="rId29"/>
    <p:sldId id="370" r:id="rId30"/>
    <p:sldId id="371" r:id="rId31"/>
    <p:sldId id="372" r:id="rId32"/>
    <p:sldId id="334" r:id="rId33"/>
    <p:sldId id="335" r:id="rId34"/>
    <p:sldId id="336" r:id="rId35"/>
    <p:sldId id="337" r:id="rId36"/>
    <p:sldId id="338" r:id="rId37"/>
    <p:sldId id="339" r:id="rId38"/>
    <p:sldId id="340" r:id="rId39"/>
    <p:sldId id="341" r:id="rId40"/>
    <p:sldId id="342" r:id="rId41"/>
    <p:sldId id="343" r:id="rId42"/>
    <p:sldId id="344" r:id="rId43"/>
    <p:sldId id="345" r:id="rId44"/>
    <p:sldId id="346" r:id="rId45"/>
    <p:sldId id="347" r:id="rId46"/>
    <p:sldId id="348" r:id="rId47"/>
  </p:sldIdLst>
  <p:sldSz cx="12192000" cy="6858000"/>
  <p:notesSz cx="6858000" cy="9144000"/>
  <p:custDataLst>
    <p:tags r:id="rId5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0912" y="1556792"/>
            <a:ext cx="5210175" cy="914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0687" y="3934569"/>
            <a:ext cx="8810625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524125"/>
            <a:ext cx="10972800" cy="180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023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981200"/>
            <a:ext cx="11658600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149080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6781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395412"/>
            <a:ext cx="10953750" cy="406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6198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452687"/>
            <a:ext cx="11725275" cy="1952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645024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8938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6076950" cy="3038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4869160"/>
            <a:ext cx="5467350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4326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409700"/>
            <a:ext cx="11753850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564904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2015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74026"/>
            <a:ext cx="11161240" cy="553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204864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5262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6372225" cy="413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6765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10977"/>
            <a:ext cx="11591925" cy="528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92896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4323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988840"/>
            <a:ext cx="11058525" cy="291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0092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995487"/>
            <a:ext cx="11687175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214440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53269"/>
            <a:ext cx="11639550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492896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9827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385887"/>
            <a:ext cx="10858500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886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404937"/>
            <a:ext cx="10915650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2412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952625"/>
            <a:ext cx="11668125" cy="295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1612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619250"/>
            <a:ext cx="10515600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4570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81462" y="1733550"/>
            <a:ext cx="4029075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372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1281112"/>
            <a:ext cx="10629900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1412776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89491" y="2523946"/>
            <a:ext cx="113064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41978" y="3645024"/>
            <a:ext cx="19689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59618" y="4725144"/>
            <a:ext cx="518445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9281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281261"/>
            <a:ext cx="10696575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2348880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47427" y="2348880"/>
            <a:ext cx="199685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56725" y="3429000"/>
            <a:ext cx="14989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50255" y="4574893"/>
            <a:ext cx="14989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117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912" y="1328737"/>
            <a:ext cx="10544175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3573016"/>
            <a:ext cx="15841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55643" y="4661037"/>
            <a:ext cx="15841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8242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382985"/>
            <a:ext cx="11763375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5751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844824"/>
            <a:ext cx="7896225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216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419225"/>
            <a:ext cx="10782300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2492896"/>
            <a:ext cx="18722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11469" y="3523043"/>
            <a:ext cx="18722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05545" y="4611063"/>
            <a:ext cx="18722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0857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342603"/>
            <a:ext cx="10706100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3429000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31427" y="4470722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43872" y="5570317"/>
            <a:ext cx="252027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9370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452562"/>
            <a:ext cx="10763250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2492896"/>
            <a:ext cx="21602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466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628" y="1324943"/>
            <a:ext cx="11095980" cy="5488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0281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387" y="1957387"/>
            <a:ext cx="10563225" cy="2943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2996952"/>
            <a:ext cx="15121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22364" y="2996952"/>
            <a:ext cx="485524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68399" y="4073398"/>
            <a:ext cx="229535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9054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457325"/>
            <a:ext cx="10668000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1475799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67796" y="1475799"/>
            <a:ext cx="14527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85295" y="2517520"/>
            <a:ext cx="208311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95523" y="3640264"/>
            <a:ext cx="62481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757163" y="3640264"/>
            <a:ext cx="130738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8282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287" y="1385887"/>
            <a:ext cx="10639425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1401801"/>
            <a:ext cx="43116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06136" y="2466672"/>
            <a:ext cx="643407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25377" y="3573016"/>
            <a:ext cx="504323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10309" y="4653136"/>
            <a:ext cx="100131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8953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337" y="1628800"/>
            <a:ext cx="10601325" cy="2781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4629522"/>
            <a:ext cx="6962775" cy="838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31704" y="2564904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3329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1490662"/>
            <a:ext cx="10629900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3573016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44204" y="4614737"/>
            <a:ext cx="358769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2374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1971675"/>
            <a:ext cx="10629900" cy="291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2996952"/>
            <a:ext cx="545896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92500" y="4077072"/>
            <a:ext cx="36114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3366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76511"/>
            <a:ext cx="11591925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3590887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078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94420"/>
            <a:ext cx="11610975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1859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971675"/>
            <a:ext cx="10648950" cy="291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1966999"/>
            <a:ext cx="6696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1786" y="2997146"/>
            <a:ext cx="1000075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39816" y="4027293"/>
            <a:ext cx="38164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52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0" y="1356320"/>
            <a:ext cx="10553700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5517232"/>
            <a:ext cx="54726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9417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725" y="2005012"/>
            <a:ext cx="9734550" cy="284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69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2000250"/>
            <a:ext cx="9753600" cy="285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6000" y="2996952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3129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985962"/>
            <a:ext cx="10668000" cy="288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1966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287" y="2005012"/>
            <a:ext cx="10639425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2996952"/>
            <a:ext cx="68318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67011" y="4038674"/>
            <a:ext cx="140465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171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557462"/>
            <a:ext cx="11677650" cy="174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617198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7481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772816"/>
            <a:ext cx="6248400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0803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412776"/>
            <a:ext cx="11791950" cy="1771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0751" y="3265212"/>
            <a:ext cx="8035689" cy="347615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2529118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2410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0"/>
            <a:ext cx="10363200" cy="3714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4983510"/>
            <a:ext cx="11020425" cy="172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086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357312"/>
            <a:ext cx="11049000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495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46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46</vt:i4>
      </vt:variant>
    </vt:vector>
  </HeadingPairs>
  <TitlesOfParts>
    <vt:vector size="5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2025-10-29T06:46:35Z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