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2" y="4001244"/>
            <a:ext cx="776287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8887" y="5502746"/>
            <a:ext cx="71342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71600"/>
            <a:ext cx="108585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0703"/>
            <a:ext cx="116300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80703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2402"/>
            <a:ext cx="116871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052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0584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70284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64904"/>
            <a:ext cx="106489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8761"/>
            <a:ext cx="11431699" cy="35880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248" y="5035421"/>
            <a:ext cx="10532368" cy="17059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588839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61245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877" y="1244923"/>
            <a:ext cx="10840715" cy="55302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244923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99753"/>
            <a:ext cx="115443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99753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61095"/>
            <a:ext cx="111252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43711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9665" y="5467259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76485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4462"/>
            <a:ext cx="116109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58112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78009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12776"/>
            <a:ext cx="77819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8803"/>
            <a:ext cx="107727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2088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8552" y="242088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0998" y="349733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3130" y="451590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08907" y="5557627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3088"/>
            <a:ext cx="117062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521296"/>
            <a:ext cx="4567976" cy="622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8803"/>
            <a:ext cx="109251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340768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5134" y="2440363"/>
            <a:ext cx="20405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3505234"/>
            <a:ext cx="15161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0020" y="4512231"/>
            <a:ext cx="13655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5577102"/>
            <a:ext cx="20405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91369"/>
            <a:ext cx="109728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23977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8568" y="2511997"/>
            <a:ext cx="1687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3682" y="3573016"/>
            <a:ext cx="1687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7844" y="4653314"/>
            <a:ext cx="12187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2270" y="5660311"/>
            <a:ext cx="12187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0703"/>
            <a:ext cx="117062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420888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2420888"/>
            <a:ext cx="1768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1737" y="4469607"/>
            <a:ext cx="1768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2956" y="4527481"/>
            <a:ext cx="20834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7983" y="5569203"/>
            <a:ext cx="20834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66912"/>
            <a:ext cx="116681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077072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52625"/>
            <a:ext cx="116300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95952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6888" y="195952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5718" y="3001245"/>
            <a:ext cx="25513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8943" y="4042967"/>
            <a:ext cx="20167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66198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00175"/>
            <a:ext cx="117062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76437"/>
            <a:ext cx="117252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53927"/>
            <a:ext cx="115919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1869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2025-10-29T05:56:20Z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