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62" y="4001244"/>
            <a:ext cx="77628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60" y="5089524"/>
            <a:ext cx="449580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5697" y="6034929"/>
            <a:ext cx="54959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43100"/>
            <a:ext cx="116300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8274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132856"/>
            <a:ext cx="67056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56186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564904"/>
            <a:ext cx="89916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38362"/>
            <a:ext cx="116395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5787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60960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1297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85975"/>
            <a:ext cx="110585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212" y="2204864"/>
            <a:ext cx="109823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8249" y="3140968"/>
            <a:ext cx="9715500" cy="3248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2216883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00200"/>
            <a:ext cx="109918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5301208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90687"/>
            <a:ext cx="116300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1924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73152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868" y="980728"/>
            <a:ext cx="9918700" cy="5639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658" y="1301839"/>
            <a:ext cx="10651926" cy="55115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33954" y="4149080"/>
            <a:ext cx="19186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7423" y="5063480"/>
            <a:ext cx="10481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10006" y="6012604"/>
            <a:ext cx="15018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82452"/>
            <a:ext cx="107442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140968"/>
            <a:ext cx="8086725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144041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690687"/>
            <a:ext cx="108394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56490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081212"/>
            <a:ext cx="108775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08121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6844" y="3979460"/>
            <a:ext cx="27212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63935"/>
            <a:ext cx="116681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85629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20486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2409" y="316556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3204" y="4195709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94763" y="5156408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58813"/>
            <a:ext cx="107346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416014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4728" y="4365104"/>
            <a:ext cx="27636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06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29655"/>
            <a:ext cx="10801350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1" y="2204864"/>
            <a:ext cx="11522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7712" y="3188712"/>
            <a:ext cx="19560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01808" y="5063810"/>
            <a:ext cx="910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3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90675"/>
            <a:ext cx="107632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429000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9920" y="4437112"/>
            <a:ext cx="7420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95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91555"/>
            <a:ext cx="117348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8654" y="1291555"/>
            <a:ext cx="13354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2290" y="2240679"/>
            <a:ext cx="26318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9206" y="4221088"/>
            <a:ext cx="29171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538412"/>
            <a:ext cx="1099185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505467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0899" y="3535614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09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128837"/>
            <a:ext cx="109537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09725"/>
            <a:ext cx="117538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60894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28800"/>
            <a:ext cx="110204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121" y="3573016"/>
            <a:ext cx="1107757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2025-10-29T06:10:46Z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