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2" y="4001244"/>
            <a:ext cx="77628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7900" y="5569421"/>
            <a:ext cx="70485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00200"/>
            <a:ext cx="116109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92297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028825"/>
            <a:ext cx="99060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996952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4257" y="2996952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4302" y="3969226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3705" y="3969226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76387"/>
            <a:ext cx="108966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2088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9813" y="349733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1453" y="451590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5989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09787"/>
            <a:ext cx="116586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876425"/>
            <a:ext cx="105346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" y="4992148"/>
            <a:ext cx="105632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95500"/>
            <a:ext cx="116300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70008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2584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43711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5404" y="5432535"/>
            <a:ext cx="263268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76722"/>
            <a:ext cx="117729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0137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061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5160"/>
            <a:ext cx="11449272" cy="54960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84486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86805"/>
            <a:ext cx="116109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28239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78962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348880"/>
            <a:ext cx="117633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898351"/>
            <a:ext cx="792480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524125"/>
            <a:ext cx="106489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487717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43050"/>
            <a:ext cx="107442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5186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5115" y="3488319"/>
            <a:ext cx="11145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1890" y="3488319"/>
            <a:ext cx="111450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0280" y="4485970"/>
            <a:ext cx="38939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0200"/>
            <a:ext cx="117252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48478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61506" y="1484784"/>
            <a:ext cx="19910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4022" y="2491781"/>
            <a:ext cx="19910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6468" y="4505776"/>
            <a:ext cx="19910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19250"/>
            <a:ext cx="1070610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159610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0678" y="2568373"/>
            <a:ext cx="22790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2568373"/>
            <a:ext cx="12777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8905" y="3552221"/>
            <a:ext cx="12777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1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1643"/>
            <a:ext cx="116300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0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10605"/>
            <a:ext cx="107061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8498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89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71687"/>
            <a:ext cx="107442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21984" y="2071687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007" y="3101833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9402" y="3068960"/>
            <a:ext cx="13570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13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00200"/>
            <a:ext cx="106680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87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92138"/>
            <a:ext cx="116300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28498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8384" y="4291981"/>
            <a:ext cx="24878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66862"/>
            <a:ext cx="117824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56686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4883" y="256490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9982" y="3560326"/>
            <a:ext cx="37784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36712"/>
            <a:ext cx="116681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44522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5821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0238"/>
            <a:ext cx="116967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82296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2025-10-29T05:59:53Z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