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7" r:id="rId32"/>
    <p:sldId id="353" r:id="rId33"/>
    <p:sldId id="35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1933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905820"/>
            <a:ext cx="8372475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2761" y="5301208"/>
            <a:ext cx="60864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276872"/>
            <a:ext cx="8867775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335819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2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81162"/>
            <a:ext cx="116109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2876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57350"/>
            <a:ext cx="111156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7564"/>
            <a:ext cx="116776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1317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28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636912"/>
            <a:ext cx="101727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05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76350"/>
            <a:ext cx="116109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797152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28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619375"/>
            <a:ext cx="109823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5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66986"/>
            <a:ext cx="116395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10161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2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14500"/>
            <a:ext cx="110775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7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85925"/>
            <a:ext cx="116490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65104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10047"/>
            <a:ext cx="118110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140968"/>
            <a:ext cx="19442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596" y="4101667"/>
            <a:ext cx="12629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1330" y="5013176"/>
            <a:ext cx="255643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714500"/>
            <a:ext cx="110299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8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181225"/>
            <a:ext cx="110204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19262"/>
            <a:ext cx="116586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490665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41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89725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9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95400"/>
            <a:ext cx="116871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12776"/>
            <a:ext cx="91344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692696"/>
            <a:ext cx="7344816" cy="6064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7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462087"/>
            <a:ext cx="110966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492896"/>
            <a:ext cx="14401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5014" y="3511468"/>
            <a:ext cx="76835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3779" y="4581128"/>
            <a:ext cx="125985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83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299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492896"/>
            <a:ext cx="19569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7985" y="3523043"/>
            <a:ext cx="19569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9190" y="4581128"/>
            <a:ext cx="30711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71914" y="5661248"/>
            <a:ext cx="27119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1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8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95189"/>
            <a:ext cx="117157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34076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2020" y="224359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5042" y="2243594"/>
            <a:ext cx="271348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3013" y="4130268"/>
            <a:ext cx="19692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8107" y="5056243"/>
            <a:ext cx="19692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1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990725"/>
            <a:ext cx="1078230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06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019300"/>
            <a:ext cx="106584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5" y="2019300"/>
            <a:ext cx="19448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489" y="3072597"/>
            <a:ext cx="19448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2502" y="3037872"/>
            <a:ext cx="19448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32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55947"/>
            <a:ext cx="10009112" cy="54854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2132856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91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7" y="1250647"/>
            <a:ext cx="9793087" cy="54907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132856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0952" y="3070405"/>
            <a:ext cx="95035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0952" y="4007955"/>
            <a:ext cx="95035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0952" y="4980228"/>
            <a:ext cx="950359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60953" y="5975651"/>
            <a:ext cx="2374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22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71700"/>
            <a:ext cx="115633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068960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7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00522"/>
            <a:ext cx="115347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27687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2979" y="3225996"/>
            <a:ext cx="172506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29085" y="4105672"/>
            <a:ext cx="261944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8403" y="5054796"/>
            <a:ext cx="16657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51831" y="5054796"/>
            <a:ext cx="166575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05025"/>
            <a:ext cx="109918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99695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934502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80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95512"/>
            <a:ext cx="116205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167687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4496" y="3070512"/>
            <a:ext cx="2221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04714"/>
            <a:ext cx="117443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13176"/>
            <a:ext cx="8461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49434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2025-10-29T06:37:49Z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