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3537" y="2962275"/>
            <a:ext cx="892492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600200"/>
            <a:ext cx="110966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625129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767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590675"/>
            <a:ext cx="112014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59501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03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84784"/>
            <a:ext cx="11182350" cy="213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6461" y="3789040"/>
            <a:ext cx="9744075" cy="59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96500" y="229955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15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16310"/>
            <a:ext cx="1121092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85293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280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94606"/>
            <a:ext cx="1117282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06084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561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585912"/>
            <a:ext cx="111347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56454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713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66862"/>
            <a:ext cx="111442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56686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657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38287"/>
            <a:ext cx="111252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342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72816"/>
            <a:ext cx="7877175" cy="215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077072"/>
            <a:ext cx="7048500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860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70806"/>
            <a:ext cx="1122997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7080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242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7772400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708" y="2204864"/>
            <a:ext cx="11010900" cy="4333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34888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1261"/>
            <a:ext cx="1117282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81261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749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1"/>
            <a:ext cx="11089232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11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88840"/>
            <a:ext cx="953452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450912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24418" y="5273049"/>
            <a:ext cx="104784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644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060848"/>
            <a:ext cx="1055370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080657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25520" y="2890885"/>
            <a:ext cx="197493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83395" y="3689538"/>
            <a:ext cx="155702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277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490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645024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54164" y="5157192"/>
            <a:ext cx="203392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8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06785"/>
            <a:ext cx="1051560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060848"/>
            <a:ext cx="1728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47467" y="3623431"/>
            <a:ext cx="82114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7249" y="4445234"/>
            <a:ext cx="82114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20955" y="5961517"/>
            <a:ext cx="206753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642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823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6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5727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389626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20936" y="2127846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10435" y="3713578"/>
            <a:ext cx="69347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16218" y="4509120"/>
            <a:ext cx="99620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022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2395537"/>
            <a:ext cx="10487025" cy="206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3140968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212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299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62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00894"/>
            <a:ext cx="112871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3285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0496" y="440149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679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64895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645024"/>
            <a:ext cx="565785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86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328514"/>
            <a:ext cx="106203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132856"/>
            <a:ext cx="28083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183" y="2862061"/>
            <a:ext cx="365400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03630" y="3637565"/>
            <a:ext cx="28083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54638" y="5188573"/>
            <a:ext cx="80911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187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237" y="1401886"/>
            <a:ext cx="105537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132856"/>
            <a:ext cx="84249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85087" y="3679749"/>
            <a:ext cx="569954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13087" y="4437112"/>
            <a:ext cx="976748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43639" y="5211722"/>
            <a:ext cx="33562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078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966912"/>
            <a:ext cx="1122045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28999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813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680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13285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2504" y="4343621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658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91875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128" y="3943350"/>
            <a:ext cx="8077200" cy="291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1293689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19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976437"/>
            <a:ext cx="1120140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0892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452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609725"/>
            <a:ext cx="111537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588355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441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67197"/>
            <a:ext cx="110966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13285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708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2025-10-29T05:18:10Z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