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2" y="4001244"/>
            <a:ext cx="77628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5099049"/>
            <a:ext cx="603885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199" y="6034929"/>
            <a:ext cx="74676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88106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159"/>
            <a:ext cx="11521280" cy="54992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00262"/>
            <a:ext cx="116776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5535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7157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492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411460"/>
            <a:ext cx="602932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869160"/>
            <a:ext cx="88106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465" y="3356992"/>
            <a:ext cx="1092517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34734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8029"/>
            <a:ext cx="110680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95437"/>
            <a:ext cx="108585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35571"/>
            <a:ext cx="116014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36510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1426" y="436510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3088"/>
            <a:ext cx="116776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850726"/>
            <a:ext cx="85153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81150"/>
            <a:ext cx="109347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5993" y="158115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1051" y="251869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3881" y="354884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73208" cy="26854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543" y="4077072"/>
            <a:ext cx="9784009" cy="27323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5686" y="5943487"/>
            <a:ext cx="1662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54038"/>
            <a:ext cx="109728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263925"/>
            <a:ext cx="77048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2251"/>
          <a:stretch/>
        </p:blipFill>
        <p:spPr>
          <a:xfrm>
            <a:off x="191344" y="1340768"/>
            <a:ext cx="1177290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69318"/>
            <a:ext cx="1084897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268760"/>
            <a:ext cx="1051560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9231" y="21328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24075"/>
            <a:ext cx="116776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419225"/>
            <a:ext cx="88582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68896"/>
            <a:ext cx="107156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37835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3365" y="42951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0545" y="437619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1760" y="5336898"/>
            <a:ext cx="1906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43050"/>
            <a:ext cx="11763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54093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6995" y="246690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8423" y="348548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1719" y="4446179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47875"/>
            <a:ext cx="107442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99695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5797" y="396922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7812"/>
            <a:ext cx="11687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8478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3493" y="249289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214" y="4447903"/>
            <a:ext cx="25345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4242" y="4447903"/>
            <a:ext cx="25345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7337"/>
            <a:ext cx="117062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47825"/>
            <a:ext cx="118586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6210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78390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14487"/>
            <a:ext cx="116490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05025"/>
            <a:ext cx="117824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050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2025-10-29T06:01:59Z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