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75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611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3972669"/>
            <a:ext cx="58769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5199856"/>
            <a:ext cx="40290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439" y="6093296"/>
            <a:ext cx="75057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66" y="1234843"/>
            <a:ext cx="10888910" cy="550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7400"/>
            <a:ext cx="11620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574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45443"/>
            <a:ext cx="11715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3160"/>
            <a:ext cx="56578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591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43100"/>
            <a:ext cx="118395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6086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02804"/>
            <a:ext cx="118967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3" y="454141"/>
            <a:ext cx="6399808" cy="628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871662"/>
            <a:ext cx="103441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888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8324" y="1988840"/>
            <a:ext cx="1498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8238" y="2996952"/>
            <a:ext cx="1498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5448" y="2996952"/>
            <a:ext cx="3176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9261" y="4077072"/>
            <a:ext cx="3176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68760"/>
            <a:ext cx="11766723" cy="47784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100318"/>
            <a:ext cx="9953552" cy="76493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66020" y="4221088"/>
            <a:ext cx="2566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7" y="4221088"/>
            <a:ext cx="1637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437" y="5251234"/>
            <a:ext cx="1637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8184" y="6096186"/>
            <a:ext cx="16377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" y="1443037"/>
            <a:ext cx="10906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2062"/>
            <a:ext cx="10868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33289"/>
            <a:ext cx="108585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92721"/>
            <a:ext cx="109061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84920"/>
            <a:ext cx="10848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5228" y="1461634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5060" y="2491781"/>
            <a:ext cx="6123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1749" y="4552074"/>
            <a:ext cx="1889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9871" y="4552074"/>
            <a:ext cx="30429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497" y="5517232"/>
            <a:ext cx="18899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71612"/>
            <a:ext cx="107823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080" y="3546193"/>
            <a:ext cx="6697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7019" y="4541615"/>
            <a:ext cx="50650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24062"/>
            <a:ext cx="10801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68960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19237"/>
            <a:ext cx="10906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9882" y="2492896"/>
            <a:ext cx="1998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6262" y="3534618"/>
            <a:ext cx="19982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4312"/>
            <a:ext cx="115538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36510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548" y="545312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6320"/>
            <a:ext cx="11630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3718" y="335699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3814" y="553303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7956" y="553303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5425"/>
            <a:ext cx="117919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64904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573016"/>
            <a:ext cx="2135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038350"/>
            <a:ext cx="80486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3512"/>
            <a:ext cx="1179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11" y="1340769"/>
            <a:ext cx="11215613" cy="26913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4135712"/>
            <a:ext cx="8735502" cy="26362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36242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1340768"/>
            <a:ext cx="118681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7596" y="2276872"/>
            <a:ext cx="172440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24" y="3055193"/>
            <a:ext cx="6581775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0838" y="236776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宽屏</PresentationFormat>
  <Paragraphs>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