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7536" y="3789040"/>
            <a:ext cx="5876925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9460" y="5157192"/>
            <a:ext cx="55530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060848"/>
            <a:ext cx="76581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996952"/>
            <a:ext cx="1010602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02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420888"/>
            <a:ext cx="1169670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449341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78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89344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6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66428"/>
            <a:ext cx="116109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58924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28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609850"/>
            <a:ext cx="1065847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05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516" y="1289488"/>
            <a:ext cx="11378108" cy="55238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28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30796"/>
            <a:ext cx="116490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8498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5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66875"/>
            <a:ext cx="116967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6510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32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2019300"/>
            <a:ext cx="75438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37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89725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36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25463"/>
            <a:ext cx="116395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4221088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2864" y="4221088"/>
            <a:ext cx="1491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83384" y="4221088"/>
            <a:ext cx="28691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179653" cy="16814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9" y="3123181"/>
            <a:ext cx="8352928" cy="36901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218151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59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09712"/>
            <a:ext cx="116014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67239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628800"/>
            <a:ext cx="95154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41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47378"/>
            <a:ext cx="115824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66124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69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019300"/>
            <a:ext cx="105346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12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23987"/>
            <a:ext cx="106680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6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284984"/>
            <a:ext cx="78867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7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57325"/>
            <a:ext cx="107918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4581128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83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009775"/>
            <a:ext cx="107442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009775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6165" y="3063071"/>
            <a:ext cx="12254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79836" y="3063071"/>
            <a:ext cx="27242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15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995487"/>
            <a:ext cx="987742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995487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7992" y="3060358"/>
            <a:ext cx="1161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81110" y="3060358"/>
            <a:ext cx="25189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92949" y="1960763"/>
            <a:ext cx="19810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78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33512"/>
            <a:ext cx="116490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417262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5104" y="1417262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1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6109"/>
            <a:ext cx="11449272" cy="555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06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99753"/>
            <a:ext cx="10772775" cy="4981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4509120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20883" y="5516118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1874" y="5516118"/>
            <a:ext cx="28103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157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62087"/>
            <a:ext cx="107251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501008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35847" y="4572776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265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971675"/>
            <a:ext cx="1068705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92494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5236" y="4024539"/>
            <a:ext cx="12604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604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995487"/>
            <a:ext cx="108585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2929" y="191683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6803" y="3028001"/>
            <a:ext cx="99322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76803" y="4046574"/>
            <a:ext cx="43751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03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005012"/>
            <a:ext cx="110394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4005064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76375"/>
            <a:ext cx="110680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573016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48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528887"/>
            <a:ext cx="1167765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420888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961" y="2420888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2263" y="3474184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26096" y="3474184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12364" y="3474184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80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846772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41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205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0100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08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51570"/>
            <a:ext cx="116776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2088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9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2025-10-29T06:25:36Z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