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1556792"/>
            <a:ext cx="5210175" cy="914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077072"/>
            <a:ext cx="45339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8800"/>
            <a:ext cx="116205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492896"/>
            <a:ext cx="1093470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3304366"/>
            <a:ext cx="8994403" cy="35484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47920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92896"/>
            <a:ext cx="936307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8550"/>
            <a:ext cx="11089232" cy="54528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62100"/>
            <a:ext cx="111156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57400"/>
            <a:ext cx="110871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919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775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76872"/>
            <a:ext cx="1020127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226062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0188" y="4293096"/>
            <a:ext cx="81982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4727"/>
            <a:ext cx="10441160" cy="54566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74342" y="3140968"/>
            <a:ext cx="1057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5800" y="5965190"/>
            <a:ext cx="13438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81212"/>
            <a:ext cx="110204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19312"/>
            <a:ext cx="117252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268760"/>
            <a:ext cx="72104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2524125"/>
            <a:ext cx="102012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3" y="2510434"/>
            <a:ext cx="63247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311" y="3501008"/>
            <a:ext cx="57266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19312"/>
            <a:ext cx="110013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1619250"/>
            <a:ext cx="69151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2012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055684"/>
            <a:ext cx="9269694" cy="27700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276872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0608" y="3284984"/>
            <a:ext cx="1277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95500"/>
            <a:ext cx="116871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19237"/>
            <a:ext cx="110394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8345"/>
            <a:ext cx="10585176" cy="544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05075"/>
            <a:ext cx="110775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505075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0183"/>
            <a:ext cx="10585176" cy="55031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1490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9298" y="6093626"/>
            <a:ext cx="29085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435" y="1275297"/>
            <a:ext cx="8954021" cy="546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747837"/>
            <a:ext cx="83439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47875"/>
            <a:ext cx="111442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22009" y="299695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6597" y="398080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25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4234"/>
            <a:ext cx="10945216" cy="53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23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81112"/>
            <a:ext cx="111633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03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985962"/>
            <a:ext cx="110109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7707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1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43100"/>
            <a:ext cx="109537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99695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3502" y="407707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68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251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2768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25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4509120"/>
            <a:ext cx="13808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4719" y="5550842"/>
            <a:ext cx="13808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92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57387"/>
            <a:ext cx="116776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3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47862"/>
            <a:ext cx="110680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17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636912"/>
            <a:ext cx="81915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995487"/>
            <a:ext cx="110585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12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871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13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49" y="1340768"/>
            <a:ext cx="10585735" cy="34832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50" y="4855719"/>
            <a:ext cx="10513168" cy="187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482399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91489" y="482399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904" y="5923587"/>
            <a:ext cx="29998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61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09687"/>
            <a:ext cx="110871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4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900237"/>
            <a:ext cx="1096327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68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447800"/>
            <a:ext cx="97155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20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918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454399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32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2203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1" y="3861048"/>
            <a:ext cx="91402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670" y="5064815"/>
            <a:ext cx="96737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78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013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399" y="3573016"/>
            <a:ext cx="192836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9949" y="4707335"/>
            <a:ext cx="101348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9949" y="5899528"/>
            <a:ext cx="59742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24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0106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600325"/>
            <a:ext cx="1171575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9405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142" y="1190949"/>
            <a:ext cx="10132442" cy="562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564904"/>
            <a:ext cx="82010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2025-10-29T06:58:44Z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