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5"/>
  </p:notesMasterIdLst>
  <p:handoutMasterIdLst>
    <p:handoutMasterId r:id="rId46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  <p:sldId id="356" r:id="rId35"/>
    <p:sldId id="357" r:id="rId36"/>
    <p:sldId id="358" r:id="rId37"/>
    <p:sldId id="359" r:id="rId38"/>
    <p:sldId id="360" r:id="rId39"/>
    <p:sldId id="361" r:id="rId40"/>
    <p:sldId id="362" r:id="rId41"/>
    <p:sldId id="363" r:id="rId42"/>
    <p:sldId id="364" r:id="rId43"/>
    <p:sldId id="365" r:id="rId44"/>
  </p:sldIdLst>
  <p:sldSz cx="12192000" cy="6858000"/>
  <p:notesSz cx="6858000" cy="9144000"/>
  <p:custDataLst>
    <p:tags r:id="rId4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ags" Target="tags/tag1.xml"/><Relationship Id="rId50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1987" y="1412776"/>
            <a:ext cx="10868025" cy="1933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43672" y="4653136"/>
            <a:ext cx="6096000" cy="790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556792"/>
            <a:ext cx="7000875" cy="638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2420888"/>
            <a:ext cx="7191375" cy="2828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90235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82400" cy="4867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3450369"/>
            <a:ext cx="8461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6781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471612"/>
            <a:ext cx="11677650" cy="3914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492896"/>
            <a:ext cx="8461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4667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125" y="1504950"/>
            <a:ext cx="10953750" cy="3848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02817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3412" y="2571750"/>
            <a:ext cx="10925175" cy="1714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9054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338411"/>
            <a:ext cx="11658600" cy="5114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5798028"/>
            <a:ext cx="8461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82827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5350" y="2014537"/>
            <a:ext cx="10401300" cy="2828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89538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341462"/>
            <a:ext cx="11744325" cy="4895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5517232"/>
            <a:ext cx="8461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33294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1150" y="2505075"/>
            <a:ext cx="9029700" cy="1847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23747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519237"/>
            <a:ext cx="11630025" cy="3819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4581128"/>
            <a:ext cx="8461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33660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2664296" cy="74495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l="5551"/>
          <a:stretch/>
        </p:blipFill>
        <p:spPr>
          <a:xfrm>
            <a:off x="3143672" y="836712"/>
            <a:ext cx="7416824" cy="578577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556792"/>
            <a:ext cx="9172575" cy="3905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18598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534775" cy="4848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5684937"/>
            <a:ext cx="8461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526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2420888"/>
            <a:ext cx="8229600" cy="190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9417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500187"/>
            <a:ext cx="11639550" cy="3857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2690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5037" y="1619250"/>
            <a:ext cx="7781925" cy="3619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31290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0087" y="2490787"/>
            <a:ext cx="10791825" cy="1876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45796" y="2490787"/>
            <a:ext cx="8461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86049" y="3497784"/>
            <a:ext cx="8461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19665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0087" y="1447800"/>
            <a:ext cx="10791825" cy="3962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744072" y="3573016"/>
            <a:ext cx="151216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804102" y="4626312"/>
            <a:ext cx="257992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21717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9612" y="1327745"/>
            <a:ext cx="10772775" cy="4981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95600" y="3356992"/>
            <a:ext cx="216024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741352" y="4445012"/>
            <a:ext cx="216024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581200" y="5509883"/>
            <a:ext cx="264259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28354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500187"/>
            <a:ext cx="11734800" cy="3857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4688370"/>
            <a:ext cx="8461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81552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340768"/>
            <a:ext cx="10477500" cy="4810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57896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988840"/>
            <a:ext cx="9029700" cy="2781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62167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4437" y="1581150"/>
            <a:ext cx="9763125" cy="3695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90614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35918"/>
            <a:ext cx="11630025" cy="5505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96165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1584" y="764704"/>
            <a:ext cx="6981825" cy="5924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99005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3425" y="1581150"/>
            <a:ext cx="10725150" cy="3695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04312" y="2492896"/>
            <a:ext cx="115212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033790" y="4483741"/>
            <a:ext cx="115212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5322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340768"/>
            <a:ext cx="10725150" cy="4600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367808" y="1268760"/>
            <a:ext cx="8461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516122" y="4231879"/>
            <a:ext cx="138819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90262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2057028"/>
            <a:ext cx="10706100" cy="676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2" y="2993132"/>
            <a:ext cx="6772275" cy="7239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760418" y="2965307"/>
            <a:ext cx="148771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4741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514475"/>
            <a:ext cx="11591925" cy="3829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4713927"/>
            <a:ext cx="8461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14300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700808"/>
            <a:ext cx="6762750" cy="3695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27134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2138362"/>
            <a:ext cx="11582400" cy="2581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4071565"/>
            <a:ext cx="8461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74180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625" y="957262"/>
            <a:ext cx="8286750" cy="4943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28086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553825" cy="4781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1412776"/>
            <a:ext cx="8461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90787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6287" y="1666875"/>
            <a:ext cx="10639425" cy="3524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9740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5337" y="1614487"/>
            <a:ext cx="10601325" cy="3629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79453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2095500"/>
            <a:ext cx="11668125" cy="2667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22604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250776"/>
            <a:ext cx="10829925" cy="5562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28448" y="1248660"/>
            <a:ext cx="8461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25804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582400" cy="4781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1391406"/>
            <a:ext cx="8461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74815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262980"/>
            <a:ext cx="11630025" cy="4686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6093296"/>
            <a:ext cx="8648700" cy="6381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88488" y="4293096"/>
            <a:ext cx="8461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08031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349846"/>
            <a:ext cx="11610975" cy="4743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5445224"/>
            <a:ext cx="8461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24102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700808"/>
            <a:ext cx="8877300" cy="3876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10861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582400" cy="5019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5661248"/>
            <a:ext cx="8461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04956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0</Words>
  <Application>Microsoft Office PowerPoint</Application>
  <PresentationFormat>宽屏</PresentationFormat>
  <Paragraphs>0</Paragraphs>
  <Slides>43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43</vt:i4>
      </vt:variant>
    </vt:vector>
  </HeadingPairs>
  <TitlesOfParts>
    <vt:vector size="4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72</cp:revision>
  <dcterms:created xsi:type="dcterms:W3CDTF">2015-09-16T06:44:00Z</dcterms:created>
  <dcterms:modified xsi:type="dcterms:W3CDTF">2025-10-29T06:15:31Z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