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1326" y="13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1300" y="3119437"/>
            <a:ext cx="6629400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238250"/>
            <a:ext cx="11649075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797152"/>
            <a:ext cx="648072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9591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9115425" cy="168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6643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77650" cy="3762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2276872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0770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5852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9342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725275" cy="3914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5181894"/>
            <a:ext cx="10953750" cy="16478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488488" y="3284984"/>
            <a:ext cx="64807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88488" y="4293652"/>
            <a:ext cx="64807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488488" y="6122452"/>
            <a:ext cx="64807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7900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229975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1484784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00456" y="2418038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00456" y="3417280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654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6330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1340768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00456" y="2311729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7975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630025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4263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268760"/>
            <a:ext cx="8782050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9420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782300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1340768"/>
            <a:ext cx="26642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5560" y="2348880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72264" y="2348880"/>
            <a:ext cx="1872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43872" y="3356992"/>
            <a:ext cx="1872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0033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1232"/>
            <a:ext cx="10708778" cy="559676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84032" y="2816080"/>
            <a:ext cx="21602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48528" y="2852936"/>
            <a:ext cx="7920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3429000"/>
            <a:ext cx="9361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01171" y="3967356"/>
            <a:ext cx="158417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03712" y="6309320"/>
            <a:ext cx="187220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801350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3356992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28248" y="3356992"/>
            <a:ext cx="1260731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91744" y="5301208"/>
            <a:ext cx="26642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9751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868025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2348880"/>
            <a:ext cx="27363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9616" y="3356992"/>
            <a:ext cx="27363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9054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79376" y="1412776"/>
            <a:ext cx="10839450" cy="4651970"/>
            <a:chOff x="479376" y="1412776"/>
            <a:chExt cx="10839450" cy="465197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9376" y="1412776"/>
              <a:ext cx="10839450" cy="27622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9456" y="4293096"/>
              <a:ext cx="9991725" cy="177165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775520" y="4251464"/>
            <a:ext cx="9721080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71464" y="5248054"/>
            <a:ext cx="9937104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4616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052736"/>
            <a:ext cx="9972675" cy="5743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982725"/>
            <a:ext cx="9793088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2060848"/>
            <a:ext cx="48965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2857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63375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1945113"/>
            <a:ext cx="165618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64152" y="2564904"/>
            <a:ext cx="165618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16480" y="3212976"/>
            <a:ext cx="936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51584" y="3861048"/>
            <a:ext cx="936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572516" y="3861048"/>
            <a:ext cx="936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91744" y="5805264"/>
            <a:ext cx="936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4060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789040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8648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53825" cy="4495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64552" y="2204864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20536" y="4005064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3906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91925" cy="3171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1340768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7821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39550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420888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565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348880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9412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9210675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8471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2025-11-15T02:42:50Z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