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057525"/>
            <a:ext cx="62293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4450"/>
            <a:ext cx="116300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03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131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99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04664"/>
            <a:ext cx="8188474" cy="634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26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10505776" cy="610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9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1103947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78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76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3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268760"/>
            <a:ext cx="10078604" cy="5478288"/>
            <a:chOff x="551384" y="1340768"/>
            <a:chExt cx="10515684" cy="58989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5303" r="-92"/>
            <a:stretch/>
          </p:blipFill>
          <p:spPr>
            <a:xfrm>
              <a:off x="551384" y="1340768"/>
              <a:ext cx="10515684" cy="332835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47728" y="4725144"/>
              <a:ext cx="4591050" cy="251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490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077072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59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63869"/>
            <a:ext cx="10224740" cy="57872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437112"/>
            <a:ext cx="230425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50912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272959"/>
            <a:ext cx="936104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6130798"/>
            <a:ext cx="540060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38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633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1490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50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916832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28498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328498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00506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465313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9566" y="465313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5920" y="5373216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45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005064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5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5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110204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57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8134"/>
            <a:ext cx="116395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64502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01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299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83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2025-11-15T01:50:07Z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