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0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938462"/>
            <a:ext cx="70770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2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29200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9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01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65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18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077072"/>
            <a:ext cx="2961530" cy="2676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84984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08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89630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0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114800"/>
            <a:ext cx="512445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21088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23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08720"/>
            <a:ext cx="10333184" cy="5591076"/>
            <a:chOff x="407368" y="188640"/>
            <a:chExt cx="11125200" cy="6506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88640"/>
              <a:ext cx="11125200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85184"/>
              <a:ext cx="8467725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401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68960"/>
            <a:ext cx="60769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501008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8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39930"/>
            <a:ext cx="10087816" cy="66180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052736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3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6688" cy="5423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24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8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918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7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1079182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5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556792"/>
            <a:ext cx="58197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57325"/>
            <a:ext cx="97536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5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221088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11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99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1368152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266130"/>
            <a:ext cx="792088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06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971925"/>
            <a:ext cx="10029825" cy="2886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3087514"/>
            <a:ext cx="4176464" cy="724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5949280"/>
            <a:ext cx="3456384" cy="724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84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0648"/>
            <a:ext cx="10454728" cy="64215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132856"/>
            <a:ext cx="1440160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949280"/>
            <a:ext cx="2232248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90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0966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2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8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43927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9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16632"/>
            <a:ext cx="6426002" cy="66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7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442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05064"/>
            <a:ext cx="99631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3067298"/>
            <a:ext cx="2592288" cy="658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869160"/>
            <a:ext cx="1584176" cy="658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733256"/>
            <a:ext cx="1584176" cy="658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1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013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068960"/>
            <a:ext cx="2160240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869160"/>
            <a:ext cx="936104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5308" y="4869160"/>
            <a:ext cx="2628883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52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340768"/>
            <a:ext cx="2736304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2204864"/>
            <a:ext cx="7200800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068960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3933056"/>
            <a:ext cx="2664296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1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5443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36290"/>
            <a:ext cx="92297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2281"/>
            <a:ext cx="7980064" cy="31307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44924"/>
            <a:ext cx="6748808" cy="381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07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1340768"/>
            <a:ext cx="1296144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276872"/>
            <a:ext cx="2016224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140968"/>
            <a:ext cx="1152128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4005064"/>
            <a:ext cx="4608512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22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204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84784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5013176"/>
            <a:ext cx="1584176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77272"/>
            <a:ext cx="1584176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6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157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6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1633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60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0"/>
            <a:ext cx="35052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90850"/>
            <a:ext cx="111061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75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73216"/>
            <a:ext cx="746119" cy="59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27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33525"/>
            <a:ext cx="108966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3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2025-11-15T03:14:47Z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