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95612"/>
            <a:ext cx="62388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4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585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0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369"/>
            <a:ext cx="116776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7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708920"/>
            <a:ext cx="5690164" cy="4149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97230" cy="23200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65620"/>
            <a:ext cx="8531868" cy="329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1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5679"/>
            <a:ext cx="10601026" cy="5580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85488"/>
            <a:ext cx="26642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6093296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6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62926" cy="5468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96952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14908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47765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28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9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841" b="2663"/>
          <a:stretch/>
        </p:blipFill>
        <p:spPr>
          <a:xfrm>
            <a:off x="2855640" y="1556792"/>
            <a:ext cx="5426040" cy="43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819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7334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539" t="1" b="-2482"/>
          <a:stretch/>
        </p:blipFill>
        <p:spPr>
          <a:xfrm>
            <a:off x="1055440" y="2492896"/>
            <a:ext cx="10878955" cy="2352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393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3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892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63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4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7334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13" y="2123429"/>
            <a:ext cx="107442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618058"/>
            <a:ext cx="576064" cy="25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996952"/>
            <a:ext cx="864096" cy="25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313265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994322"/>
            <a:ext cx="6480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4052" y="4994322"/>
            <a:ext cx="122246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2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" y="2204864"/>
            <a:ext cx="733425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276872"/>
            <a:ext cx="11458575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9935" y="3171891"/>
            <a:ext cx="588633" cy="28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5737" y="3171891"/>
            <a:ext cx="588633" cy="28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7783" y="3171891"/>
            <a:ext cx="588633" cy="28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3136310"/>
            <a:ext cx="588633" cy="309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5760" y="5085184"/>
            <a:ext cx="936104" cy="28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3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571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6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156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1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71818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0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0276" y="4797152"/>
            <a:ext cx="17145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8691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89240"/>
            <a:ext cx="101060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2025-11-15T02:46:02Z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