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3033712"/>
            <a:ext cx="62007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824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53136"/>
            <a:ext cx="720080" cy="6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35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73628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7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3777"/>
            <a:ext cx="10596064" cy="551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1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204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110585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79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901136" cy="577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9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40768"/>
            <a:ext cx="720080" cy="6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254796"/>
            <a:ext cx="3168352" cy="693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215572"/>
            <a:ext cx="7056784" cy="693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2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537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276872"/>
            <a:ext cx="1224136" cy="6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5157192"/>
            <a:ext cx="1224136" cy="6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4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7264" cy="56511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720080" cy="6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0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720080" cy="6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51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17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27146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50862"/>
            <a:ext cx="10416926" cy="49020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2415914"/>
            <a:ext cx="50405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2915535"/>
            <a:ext cx="50405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3452863"/>
            <a:ext cx="50405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4013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4933" y="3068960"/>
            <a:ext cx="5544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9767" y="4264815"/>
            <a:ext cx="5544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4264815"/>
            <a:ext cx="5544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17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91154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767842"/>
            <a:ext cx="115212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1860" y="3573016"/>
            <a:ext cx="93610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8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9812"/>
            <a:ext cx="10366324" cy="54581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6353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67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442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69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140968"/>
            <a:ext cx="5131722" cy="37170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73016"/>
            <a:ext cx="720080" cy="6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3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2012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43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10990012" cy="5166742"/>
            <a:chOff x="335360" y="1268760"/>
            <a:chExt cx="11620500" cy="60117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20500" cy="4086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661248"/>
              <a:ext cx="8858250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4221088"/>
            <a:ext cx="720080" cy="6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04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2025-11-15T01:52:50Z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