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80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86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21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3024187"/>
            <a:ext cx="69056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77072"/>
            <a:ext cx="110490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849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66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966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67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851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4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632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92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40968"/>
            <a:ext cx="111633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36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5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71818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8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584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1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5719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5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72866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8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802870"/>
            <a:ext cx="9104112" cy="30551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14096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56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014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3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061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941168"/>
            <a:ext cx="1103947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68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1317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8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5346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1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2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5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357" r="9013" b="3878"/>
          <a:stretch/>
        </p:blipFill>
        <p:spPr>
          <a:xfrm>
            <a:off x="911424" y="1844824"/>
            <a:ext cx="5279011" cy="34333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628800"/>
            <a:ext cx="4762434" cy="360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22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251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140968"/>
            <a:ext cx="2232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22108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9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061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49080"/>
            <a:ext cx="99726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5085184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42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35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32656"/>
            <a:ext cx="10715625" cy="624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996952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869160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98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94964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0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88011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81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7061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84984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221088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5107446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18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04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04864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957929"/>
            <a:ext cx="42484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68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869160"/>
            <a:ext cx="998220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5013176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949280"/>
            <a:ext cx="10009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25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9250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12776"/>
            <a:ext cx="9937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08322"/>
            <a:ext cx="9937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22722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17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72775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29000"/>
            <a:ext cx="10582275" cy="2724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9856" y="234888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51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4"/>
            <a:ext cx="10013154" cy="66695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908720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5179124"/>
            <a:ext cx="32403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2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871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98738"/>
            <a:ext cx="9528918" cy="39592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46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4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9960516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8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4475"/>
            <a:ext cx="9694844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97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0"/>
            <a:ext cx="7776866" cy="66780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41277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7787" y="141277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285293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3238" y="285293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440281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12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89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20486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14096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60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394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01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87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77914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8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2934"/>
            <a:ext cx="9408516" cy="67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70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10706100" cy="390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11824" y="2636912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3262302"/>
            <a:ext cx="504056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3068960"/>
            <a:ext cx="504056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9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585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41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10875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4437112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4237" y="4437112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03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0644"/>
            <a:ext cx="10310712" cy="562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14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4392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356992"/>
            <a:ext cx="54726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61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9972675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4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0808"/>
            <a:ext cx="94488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69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108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48478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3417278"/>
            <a:ext cx="2016224" cy="659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4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392"/>
            <a:ext cx="10462714" cy="55716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6381328"/>
            <a:ext cx="1268682" cy="4766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635394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42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061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1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22920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69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404664"/>
            <a:ext cx="5564916" cy="45139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157192"/>
            <a:ext cx="87439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0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2025-11-15T03:11:27Z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