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61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56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881312"/>
            <a:ext cx="89058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8775"/>
            <a:ext cx="11753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08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7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95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567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44139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8967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77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97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9687"/>
            <a:ext cx="117443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92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7787"/>
            <a:ext cx="11801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5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1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2550"/>
            <a:ext cx="116300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0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3025"/>
            <a:ext cx="117824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83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50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04987"/>
            <a:ext cx="118205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824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93096"/>
            <a:ext cx="918210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0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5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0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060848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5293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57301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436510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9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823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023137"/>
            <a:ext cx="194421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89040"/>
            <a:ext cx="878497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57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0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44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0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78092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27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47850"/>
            <a:ext cx="11715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15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50100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422108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44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1918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98884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70892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221088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41168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66124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5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9212"/>
            <a:ext cx="117348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8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8"/>
            <a:ext cx="55626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1105852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51571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97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63691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0770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47971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549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3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56992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08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23975"/>
            <a:ext cx="117252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5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8092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501008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941168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4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8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8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6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68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27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2026518"/>
            <a:chOff x="263352" y="1412776"/>
            <a:chExt cx="11715750" cy="20265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1575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924944"/>
              <a:ext cx="11315700" cy="5143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3356992"/>
            <a:ext cx="8695978" cy="34412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28529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2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012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2025-11-14T09:00:33Z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