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59" r:id="rId26"/>
    <p:sldId id="347" r:id="rId27"/>
    <p:sldId id="348" r:id="rId28"/>
    <p:sldId id="349" r:id="rId29"/>
    <p:sldId id="350" r:id="rId30"/>
    <p:sldId id="351" r:id="rId31"/>
    <p:sldId id="352" r:id="rId32"/>
    <p:sldId id="353" r:id="rId33"/>
    <p:sldId id="354" r:id="rId34"/>
    <p:sldId id="355" r:id="rId35"/>
    <p:sldId id="356" r:id="rId36"/>
    <p:sldId id="357" r:id="rId37"/>
    <p:sldId id="358" r:id="rId38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1350" y="2976562"/>
            <a:ext cx="5829300" cy="904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82425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988840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8176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734800" cy="123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1340768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4371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67094" cy="543438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1988840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8355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412776"/>
            <a:ext cx="7239000" cy="297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87797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01475" cy="56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2276872"/>
            <a:ext cx="5648325" cy="2838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8528" y="1196752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4802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467975" cy="3143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07533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1268760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0200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11000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412776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0879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715750" cy="3076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924944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1549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06225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268760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6527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811000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3645024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06225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988840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5276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196752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8212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915775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988840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9905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76878" cy="541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852936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1540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2209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060848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0563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72900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210714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11000" cy="3105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945192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1268760"/>
            <a:ext cx="7629525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218236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06150" cy="314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2060848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3789040"/>
            <a:ext cx="28083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6040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20450" cy="3190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4581128"/>
            <a:ext cx="11134725" cy="1476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151784" y="2060848"/>
            <a:ext cx="11521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83660" y="2060848"/>
            <a:ext cx="11521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88288" y="2924944"/>
            <a:ext cx="28803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9456" y="3789040"/>
            <a:ext cx="10801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848528" y="4509120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99456" y="5301208"/>
            <a:ext cx="41044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8227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49100" cy="2886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988840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034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06225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9080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35292"/>
            <a:ext cx="10837168" cy="562270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1945113"/>
            <a:ext cx="20162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48128" y="5229200"/>
            <a:ext cx="28083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9776" y="6093296"/>
            <a:ext cx="20882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3954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096625" cy="3028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4725144"/>
            <a:ext cx="11106150" cy="1381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27848" y="2996952"/>
            <a:ext cx="21602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24192" y="4653136"/>
            <a:ext cx="36004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5445224"/>
            <a:ext cx="23762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3031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877675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193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115675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1340768"/>
            <a:ext cx="11521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24192" y="2924944"/>
            <a:ext cx="36004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3717032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67608" y="5373216"/>
            <a:ext cx="11521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9698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39500" cy="314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2132856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9536" y="3717032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0394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674274" cy="551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9361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2963"/>
            <a:ext cx="11201400" cy="551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2" y="2060848"/>
            <a:ext cx="29523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24192" y="2852936"/>
            <a:ext cx="29523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12024" y="3717032"/>
            <a:ext cx="51125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4509120"/>
            <a:ext cx="23042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59496" y="6131004"/>
            <a:ext cx="75608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6248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34800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196752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9763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53850" cy="2952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3573016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7528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8353425" cy="282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05046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708920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147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340768"/>
            <a:ext cx="11202986" cy="5265762"/>
            <a:chOff x="119336" y="1340768"/>
            <a:chExt cx="11839575" cy="576870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9336" y="1340768"/>
              <a:ext cx="11839575" cy="12763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51384" y="2708920"/>
              <a:ext cx="11315700" cy="44005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344472" y="1916832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7399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72900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1268760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5816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2025-11-14T09:07:56Z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