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3038475"/>
            <a:ext cx="61245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71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2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489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3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48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3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85344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0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775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12976"/>
            <a:ext cx="106870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204864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068960"/>
            <a:ext cx="26642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941168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877272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96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7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8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251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727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144378"/>
            <a:ext cx="244827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21297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5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99695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2901" y="299695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34625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0910" y="434625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5729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71832"/>
            <a:ext cx="107537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1137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602128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39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8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870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00506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7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77533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988840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676997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95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844824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86104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8112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450912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587727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112" y="5877272"/>
            <a:ext cx="97634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5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8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89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00879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46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8112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7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679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0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