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60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597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2933700"/>
            <a:ext cx="71532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6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6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81112"/>
            <a:ext cx="117633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111918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7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1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0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22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88840"/>
            <a:ext cx="1117282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5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0928"/>
            <a:ext cx="1107757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5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918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2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57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4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52550"/>
            <a:ext cx="111252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13285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92494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371703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8112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53012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60932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96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5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00125"/>
            <a:ext cx="8181975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3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4076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213285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25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2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229200"/>
            <a:ext cx="11106150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19675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64502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5157192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594928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110680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5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109918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3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1720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124744"/>
            <a:ext cx="587692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3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9911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16832"/>
            <a:ext cx="104489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636912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6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5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6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8920" cy="55117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618058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9403" y="3328711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2849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42772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4725144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61783" y="4725144"/>
            <a:ext cx="8867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5445224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5266" y="5482932"/>
            <a:ext cx="259687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7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1696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7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1112"/>
            <a:ext cx="117348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27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9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7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31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30617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8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9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2025-11-15T01:11:42Z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