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46" r:id="rId7"/>
    <p:sldId id="347" r:id="rId8"/>
    <p:sldId id="348" r:id="rId9"/>
    <p:sldId id="349" r:id="rId10"/>
    <p:sldId id="350" r:id="rId11"/>
    <p:sldId id="351" r:id="rId12"/>
    <p:sldId id="352" r:id="rId13"/>
    <p:sldId id="353" r:id="rId14"/>
    <p:sldId id="354" r:id="rId15"/>
    <p:sldId id="355" r:id="rId16"/>
    <p:sldId id="356" r:id="rId17"/>
    <p:sldId id="357" r:id="rId18"/>
    <p:sldId id="358" r:id="rId19"/>
    <p:sldId id="359" r:id="rId20"/>
    <p:sldId id="360" r:id="rId21"/>
    <p:sldId id="361" r:id="rId22"/>
    <p:sldId id="362" r:id="rId23"/>
    <p:sldId id="363" r:id="rId24"/>
    <p:sldId id="364" r:id="rId25"/>
    <p:sldId id="365" r:id="rId26"/>
    <p:sldId id="366" r:id="rId27"/>
    <p:sldId id="367" r:id="rId28"/>
    <p:sldId id="368" r:id="rId29"/>
    <p:sldId id="369" r:id="rId30"/>
    <p:sldId id="370" r:id="rId31"/>
    <p:sldId id="328" r:id="rId32"/>
    <p:sldId id="329" r:id="rId33"/>
    <p:sldId id="330" r:id="rId34"/>
    <p:sldId id="331" r:id="rId35"/>
    <p:sldId id="332" r:id="rId36"/>
    <p:sldId id="333" r:id="rId37"/>
    <p:sldId id="334" r:id="rId38"/>
    <p:sldId id="335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64845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789040"/>
            <a:ext cx="693420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162550"/>
            <a:ext cx="1002030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43711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962434"/>
            <a:ext cx="8943975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42088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571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75998"/>
            <a:ext cx="115919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1277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51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437112"/>
            <a:ext cx="11058525" cy="67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50912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86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340768"/>
            <a:ext cx="78676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21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41240"/>
            <a:ext cx="10291956" cy="591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37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90650"/>
            <a:ext cx="116586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2514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66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8991600" cy="4057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8597" r="6863" b="178"/>
          <a:stretch/>
        </p:blipFill>
        <p:spPr>
          <a:xfrm>
            <a:off x="7883951" y="0"/>
            <a:ext cx="4308049" cy="354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99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586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74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71703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24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147"/>
            <a:ext cx="10999538" cy="55313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311729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97536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6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24744"/>
            <a:ext cx="10435678" cy="562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46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97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1441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977576"/>
            <a:ext cx="36004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5287143"/>
            <a:ext cx="36004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67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918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293096"/>
            <a:ext cx="15121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11270" y="4293096"/>
            <a:ext cx="15121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34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412776"/>
            <a:ext cx="90678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37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268760"/>
            <a:ext cx="10194032" cy="5316140"/>
            <a:chOff x="623392" y="1268760"/>
            <a:chExt cx="10770096" cy="58029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268760"/>
              <a:ext cx="10744200" cy="3876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5157192"/>
              <a:ext cx="9906000" cy="1914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168008" y="2132856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5714402"/>
            <a:ext cx="57606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3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92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332656"/>
            <a:ext cx="10791825" cy="618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98058"/>
            <a:ext cx="10868025" cy="592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92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46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6489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420888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450912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445224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51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775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204864"/>
            <a:ext cx="41044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342900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1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6524" y="1211693"/>
            <a:ext cx="10257894" cy="5646307"/>
            <a:chOff x="623392" y="1196752"/>
            <a:chExt cx="10687050" cy="56346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196752"/>
              <a:ext cx="10687050" cy="4886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1425" y="6088472"/>
              <a:ext cx="10429875" cy="742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287688" y="220486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736" y="429309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5373216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8168" y="5949280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91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11009062" cy="1672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804596"/>
            <a:ext cx="8784974" cy="405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40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4624"/>
            <a:ext cx="10435678" cy="664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92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16632"/>
            <a:ext cx="8155234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84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156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268760"/>
            <a:ext cx="32403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2348880"/>
            <a:ext cx="54006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429000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5517232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16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53465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949922"/>
            <a:ext cx="10687050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602128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602128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250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6680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11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633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28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501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04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871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36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013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46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356992"/>
            <a:ext cx="11077575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551723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92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728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25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2025-11-15T02:49:31Z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