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957512"/>
            <a:ext cx="67532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1864"/>
            <a:ext cx="10491290" cy="5626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1297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515719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2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27717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1083945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212976"/>
            <a:ext cx="723900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224257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6902" y="274322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7239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103441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20486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2636912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7395" y="3131541"/>
            <a:ext cx="576064" cy="27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3573016"/>
            <a:ext cx="576064" cy="27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3970" y="3573016"/>
            <a:ext cx="312350" cy="27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4077072"/>
            <a:ext cx="504056" cy="270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98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89344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92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2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601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4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8022" cy="3979515"/>
            <a:chOff x="335360" y="1268760"/>
            <a:chExt cx="11678022" cy="39795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429000"/>
              <a:ext cx="11029950" cy="18192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378218"/>
            <a:ext cx="8431260" cy="24797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43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056688" cy="5395242"/>
            <a:chOff x="335360" y="908720"/>
            <a:chExt cx="11553825" cy="5838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908720"/>
              <a:ext cx="11553825" cy="4143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013176"/>
              <a:ext cx="9572625" cy="1733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436510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4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