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224087"/>
            <a:ext cx="72771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9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00808"/>
            <a:ext cx="73723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7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1918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8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400"/>
            <a:ext cx="117252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22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353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0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489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975" y="1268760"/>
            <a:ext cx="172402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060848"/>
            <a:ext cx="8591550" cy="3752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2544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1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0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680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6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775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313265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365104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99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6472" cy="5502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0774" y="4902707"/>
            <a:ext cx="1045557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6218458"/>
            <a:ext cx="1045557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9937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5699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10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280738"/>
            <a:ext cx="2232248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708920"/>
            <a:ext cx="2232248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54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867" y="1947664"/>
            <a:ext cx="1368152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356992"/>
            <a:ext cx="1512168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445224"/>
            <a:ext cx="2880320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5517232"/>
            <a:ext cx="17281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02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92880"/>
            <a:ext cx="136815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708920"/>
            <a:ext cx="136815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415931"/>
            <a:ext cx="180020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085234"/>
            <a:ext cx="201622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1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014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97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87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6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2025-11-15T01:39:52Z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