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7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2933700"/>
            <a:ext cx="721042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66837"/>
            <a:ext cx="117633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18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07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86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72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92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52550"/>
            <a:ext cx="117443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32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3025"/>
            <a:ext cx="117443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3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9749"/>
            <a:ext cx="10823078" cy="55129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249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30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852936"/>
            <a:ext cx="838200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78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76009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584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43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717032"/>
            <a:ext cx="8325644" cy="2618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6343650"/>
            <a:ext cx="10163175" cy="51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92544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7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5022"/>
            <a:ext cx="117252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76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6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1324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394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708920"/>
            <a:ext cx="5687218" cy="380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535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10900" cy="519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119675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198884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4039" y="198884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1701" y="198884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350100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99577" y="3501008"/>
            <a:ext cx="15524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76789" y="3501008"/>
            <a:ext cx="15524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1424" y="4437112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7448" y="57332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85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7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78092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57301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085184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5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6805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19675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56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58625" cy="2904331"/>
            <a:chOff x="191344" y="1268760"/>
            <a:chExt cx="11858625" cy="29043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58625" cy="2124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573016"/>
              <a:ext cx="9591675" cy="6000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4149080"/>
            <a:ext cx="3222830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94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538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69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82350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12687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06084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285293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357301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16480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84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852936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645024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22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65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6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206084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2780928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3573016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4264292"/>
            <a:ext cx="5112568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7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98884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78092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205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26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871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57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27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89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924944"/>
            <a:ext cx="7839075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7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09687"/>
            <a:ext cx="118681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59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2687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62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2025-11-14T09:04:22Z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