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952750"/>
            <a:ext cx="71913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23954"/>
            <a:ext cx="5268266" cy="40674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3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5440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5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100774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28750"/>
            <a:ext cx="111061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5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633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77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57192"/>
            <a:ext cx="104489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3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205"/>
            <a:ext cx="11230420" cy="5546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1172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1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533525"/>
            <a:ext cx="95440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8778" cy="5501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6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40968"/>
            <a:ext cx="110299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7750"/>
            <a:ext cx="1074420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1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6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62100"/>
            <a:ext cx="10820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9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76350"/>
            <a:ext cx="108489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4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89372" cy="5479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929904"/>
            <a:ext cx="56166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4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6822" y="3212976"/>
            <a:ext cx="54677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2108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296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5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489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35699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93096"/>
            <a:ext cx="9793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301208"/>
            <a:ext cx="58326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9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30120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75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870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15719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46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910954"/>
            <a:ext cx="8841134" cy="294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6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6510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5281832"/>
            <a:ext cx="33123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212976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9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7305"/>
            <a:ext cx="108108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1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107346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916832"/>
            <a:ext cx="8603852" cy="485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91825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2348880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3429000"/>
            <a:ext cx="25922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37112"/>
            <a:ext cx="8640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490266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5517232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0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501008"/>
            <a:ext cx="1714500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8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10004770" cy="6553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908720"/>
            <a:ext cx="64807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852936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805264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84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108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76872"/>
            <a:ext cx="76328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56992"/>
            <a:ext cx="48965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7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60618" cy="549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0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2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00586"/>
            <a:ext cx="8493274" cy="293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1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6296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5060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7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149"/>
            <a:ext cx="11620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4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