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095625"/>
            <a:ext cx="64008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3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3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64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72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8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969822" cy="5444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53" y="1353482"/>
            <a:ext cx="11706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934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9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56048"/>
            <a:ext cx="9268222" cy="648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9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768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501317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911050"/>
            <a:ext cx="640871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8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6896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7890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0327" y="37890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450912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5719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068960"/>
            <a:ext cx="84969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05064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36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8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3987"/>
            <a:ext cx="11582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693144"/>
            <a:ext cx="2016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594" y="4825433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6442" y="481600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65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241257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93305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4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052273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1176" y="206170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70892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42900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9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2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4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2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632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46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