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975" y="3119437"/>
            <a:ext cx="57340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94116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770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3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394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340768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2348880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4293096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6" y="5301764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94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680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35699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03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10385374" cy="6479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02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4108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13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013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34888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365104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5281832"/>
            <a:ext cx="252028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52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692696"/>
            <a:ext cx="4181475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725144"/>
            <a:ext cx="10801350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5589240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162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181100"/>
            <a:ext cx="10801350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132856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28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14096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39769" y="314096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727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276872"/>
            <a:ext cx="57606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284984"/>
            <a:ext cx="24482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5301208"/>
            <a:ext cx="24482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59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509120"/>
            <a:ext cx="11601450" cy="1857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184482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249289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08368" y="321297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4032" y="386104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501317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41238" y="501317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564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701980" cy="53422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844824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3050106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36510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501317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2024" y="6156729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420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06896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01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15725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509120"/>
            <a:ext cx="11525250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134076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443711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68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76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315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26876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67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2025-11-15T02:19:03Z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