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56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933700"/>
            <a:ext cx="69342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65022" cy="53884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4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63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6450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83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413676" cy="5490094"/>
            <a:chOff x="119336" y="1340768"/>
            <a:chExt cx="11772900" cy="57431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340768"/>
              <a:ext cx="11772900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293096"/>
              <a:ext cx="6076950" cy="2790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33569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49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44218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77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85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24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6450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15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53850" cy="4255740"/>
            <a:chOff x="191344" y="1268760"/>
            <a:chExt cx="11753850" cy="42557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53850" cy="2095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429000"/>
              <a:ext cx="8334375" cy="2095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94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1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80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07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774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14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340768"/>
            <a:ext cx="11106150" cy="5408240"/>
            <a:chOff x="191344" y="1268760"/>
            <a:chExt cx="11106150" cy="5408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106150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365104"/>
              <a:ext cx="2219325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5229200"/>
              <a:ext cx="11029950" cy="1447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431704" y="126876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134076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206084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68702" y="206084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57897" y="206084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9656" y="3573016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7448" y="4437112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44272" y="5229200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35560" y="6093296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41433" y="6093296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14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86716"/>
            <a:ext cx="10084394" cy="277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3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13285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717032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4509120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301208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1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3538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220486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24478" cy="34040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732308"/>
            <a:ext cx="2716162" cy="212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3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96625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285293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364502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14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491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35132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15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229200"/>
            <a:ext cx="11077575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852936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43711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594928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34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3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8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0490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71703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6093296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1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1537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40768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2132856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2924944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701256"/>
            <a:ext cx="76328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37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919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32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253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76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77438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099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89040"/>
            <a:ext cx="1125855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01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442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61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68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2025-11-14T09:26:11Z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