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680458" cy="3312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05" y="1268760"/>
            <a:ext cx="1173480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0100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718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69342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891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014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36510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441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12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4910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221088"/>
            <a:ext cx="11001375" cy="1704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6141465"/>
            <a:ext cx="2028825" cy="695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3356992"/>
            <a:ext cx="5760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794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2520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92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2487"/>
            <a:ext cx="10500814" cy="562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99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252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348880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33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013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46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9903684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276872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3212976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221088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91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573016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200" y="4149080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8501" y="4196215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99519" y="4803831"/>
            <a:ext cx="1512168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258425" cy="2962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23992" y="2348880"/>
            <a:ext cx="50405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356992"/>
            <a:ext cx="50405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404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10372725" cy="589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924944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393305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60" y="4941168"/>
            <a:ext cx="56166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5949280"/>
            <a:ext cx="33123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925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717032"/>
            <a:ext cx="11591925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1844824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8008" y="2492896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53368" y="2492896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8008" y="429309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80176" y="5589240"/>
            <a:ext cx="1368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75720" y="6237312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483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916832"/>
            <a:ext cx="1656184" cy="4140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3846" y="1916832"/>
            <a:ext cx="1158538" cy="4140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33462" y="3212976"/>
            <a:ext cx="1158538" cy="4140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861048"/>
            <a:ext cx="1158538" cy="4140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56167" y="3861048"/>
            <a:ext cx="1158538" cy="4140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653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443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28498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12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91683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130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38914" cy="53125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27687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991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7296"/>
            <a:ext cx="1159192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99695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117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9629775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35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2025-11-15T01:56:51Z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