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081337"/>
            <a:ext cx="52578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40962" cy="54466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62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6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94964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9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7707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72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9662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733256"/>
            <a:ext cx="89154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64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52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4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251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89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918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412776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27687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4077072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5013176"/>
            <a:ext cx="55446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848469"/>
            <a:ext cx="59046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88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727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38642"/>
            <a:ext cx="42484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53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99695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3685109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717032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775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005064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02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548680"/>
            <a:ext cx="10265766" cy="6251326"/>
            <a:chOff x="623392" y="-243408"/>
            <a:chExt cx="10760571" cy="69981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-243408"/>
              <a:ext cx="10687050" cy="439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221088"/>
              <a:ext cx="9896475" cy="2533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400256" y="2924944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609329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94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916832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332269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03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91683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63691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32079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472514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39971" y="472514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6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60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75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22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24632"/>
            <a:ext cx="11422060" cy="5633368"/>
            <a:chOff x="263352" y="1340768"/>
            <a:chExt cx="11620500" cy="58879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20500" cy="4219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733256"/>
              <a:ext cx="8896350" cy="1495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472514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6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423474" cy="55922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2494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87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