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3090862"/>
            <a:ext cx="93059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0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100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70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03146" cy="53348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70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30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2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7628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0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95625"/>
            <a:ext cx="10277475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66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966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8012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34076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9804" y="134076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2348880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6176" y="2325904"/>
            <a:ext cx="1936208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89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1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7890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4509120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965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09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346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26876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253896"/>
            <a:ext cx="2232248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313265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5445224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6685" y="5445224"/>
            <a:ext cx="99939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59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356992"/>
            <a:ext cx="99939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36510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45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76872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09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8737"/>
            <a:ext cx="117062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13285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696745"/>
            <a:ext cx="129614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869160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1735" y="4869160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98884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8671" y="198884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2665193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8774" y="2665193"/>
            <a:ext cx="17453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7" y="407707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479715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443711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42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412776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132856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6644" y="2132856"/>
            <a:ext cx="1851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7" y="2768753"/>
            <a:ext cx="136815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3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048673"/>
            <a:ext cx="93610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33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73216"/>
            <a:ext cx="11534775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93305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5403637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49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1297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58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35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