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357437"/>
            <a:ext cx="88487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96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5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4677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5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8498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3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067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0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67200"/>
            <a:ext cx="1102042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36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3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1586"/>
            <a:ext cx="8640960" cy="681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2"/>
            <a:ext cx="8851800" cy="667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870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04864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14096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178676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07137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41490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2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92456" cy="54119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7301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57301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22108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86916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328" y="551723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203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44469"/>
            <a:ext cx="136815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8499" y="2244469"/>
            <a:ext cx="136815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212976"/>
            <a:ext cx="604867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69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789040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44785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306896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4928993"/>
            <a:ext cx="115212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8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437112"/>
            <a:ext cx="116967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0851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275819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01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26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871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8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810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2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8904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6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2025-11-15T02:00:53Z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