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24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02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2" y="2995612"/>
            <a:ext cx="60483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347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39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9329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10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74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1224"/>
            <a:ext cx="11086402" cy="55567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77343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34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53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204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04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394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76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10490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132856"/>
            <a:ext cx="12961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042383"/>
            <a:ext cx="78488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422108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157192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61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252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140968"/>
            <a:ext cx="11020425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23488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4077072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60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717032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4437112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0008"/>
            <a:ext cx="10182225" cy="556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1196752"/>
            <a:ext cx="12961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3140968"/>
            <a:ext cx="12961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4352" y="4077072"/>
            <a:ext cx="12961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38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252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076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204864"/>
            <a:ext cx="10297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156971"/>
            <a:ext cx="10297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118505"/>
            <a:ext cx="10297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68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84482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55048" y="2564904"/>
            <a:ext cx="6015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241257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3394700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58396" y="3385273"/>
            <a:ext cx="14102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5720" y="4797152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573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10975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215143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220486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67772" y="220486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292494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7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93305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91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076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65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4149080"/>
            <a:ext cx="23762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33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43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96752"/>
            <a:ext cx="89058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19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2025-11-15T02:38:59Z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