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204864"/>
            <a:ext cx="761047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6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20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4961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1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20746" cy="54891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39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7332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29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67627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640" y="1279139"/>
            <a:ext cx="10328920" cy="552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5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76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781333"/>
            <a:ext cx="9484716" cy="608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09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728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6666" y="2583986"/>
            <a:ext cx="30243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364502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10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3068960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2584" y="30689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789040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4465393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1984" y="5157192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356992"/>
            <a:ext cx="62646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7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11569"/>
            <a:ext cx="10284418" cy="56395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49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19675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191683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261805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3284984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78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98884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70892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270892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341014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407707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84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22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24744"/>
            <a:ext cx="86296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14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5730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01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8769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77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8904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60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2025-11-15T01:26:38Z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