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024187"/>
            <a:ext cx="74771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26876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4221088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44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0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0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0768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753" y="2250488"/>
            <a:ext cx="352839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328498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2108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571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2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1830"/>
            <a:ext cx="10168978" cy="60661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692696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15567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3569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2810" y="610961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78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52936"/>
            <a:ext cx="4824536" cy="37248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204864"/>
            <a:ext cx="9993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727282" cy="5101480"/>
            <a:chOff x="361950" y="548680"/>
            <a:chExt cx="11830050" cy="6419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548680"/>
              <a:ext cx="1183005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149080"/>
              <a:ext cx="10801350" cy="2819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645024"/>
            <a:ext cx="9993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68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9993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8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01832"/>
            <a:ext cx="10467676" cy="58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30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1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9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