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2" y="3133725"/>
            <a:ext cx="65055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33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76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5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58924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63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51560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25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2392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10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02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130533" cy="2503537"/>
            <a:chOff x="263352" y="1340768"/>
            <a:chExt cx="11130533" cy="25035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982325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348880"/>
              <a:ext cx="11058525" cy="1495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054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11370" cy="54457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99695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16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32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75920" y="3030304"/>
            <a:ext cx="15121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3752" y="378904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12024" y="443711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76114" y="4395528"/>
            <a:ext cx="132434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021"/>
            <a:ext cx="116300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52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355420"/>
            <a:ext cx="9745314" cy="650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7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15727"/>
            <a:ext cx="10145916" cy="55217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412776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13285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3717032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5301208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44472" y="53732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2" y="616530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13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727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80928"/>
            <a:ext cx="9289032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9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350100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07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228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47728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3380917"/>
            <a:ext cx="25922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71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32104" y="1299184"/>
            <a:ext cx="9361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40913" y="1299184"/>
            <a:ext cx="9361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9776" y="2665193"/>
            <a:ext cx="9361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5480" y="3356992"/>
            <a:ext cx="9361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88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06084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2184" y="206084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2762074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342900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6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28498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89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0100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66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2025-11-15T01:47:06Z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