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326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071812"/>
            <a:ext cx="7343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33975"/>
            <a:ext cx="1004887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4371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34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98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862592" cy="5371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24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0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675514" cy="545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157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17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27186"/>
            <a:ext cx="9194700" cy="653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5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3754"/>
            <a:ext cx="10577014" cy="683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4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27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10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81128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626520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1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1754" y="2996952"/>
            <a:ext cx="12968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36510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3967" y="4365104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7727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304627"/>
            <a:ext cx="25202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00694"/>
            <a:ext cx="56166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6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7128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56992"/>
            <a:ext cx="10225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0912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5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6876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191683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3193" y="191683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263691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87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9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05064"/>
            <a:ext cx="115919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6169" y="1945113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9492" y="1945113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2181" y="1945113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2636912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7309" y="2636912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3322692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688" y="4653136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58030" y="4653136"/>
            <a:ext cx="17768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44473" y="533891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979413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54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2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1612"/>
            <a:ext cx="11639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80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