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2957512"/>
            <a:ext cx="70008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013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39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1176337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0388" y="3351534"/>
            <a:ext cx="3581796" cy="33007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573016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97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8262"/>
            <a:ext cx="111823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00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68050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348880"/>
            <a:ext cx="112299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28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44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0096" y="1628800"/>
            <a:ext cx="4361904" cy="45917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48880"/>
            <a:ext cx="862012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14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967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2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20688"/>
            <a:ext cx="10666816" cy="608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70080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40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87727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83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980728"/>
            <a:ext cx="778192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725144"/>
            <a:ext cx="1030605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01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661248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5061"/>
            <a:ext cx="115919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21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75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32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196752"/>
            <a:ext cx="110490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67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87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12776"/>
            <a:ext cx="74199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09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7346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725144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39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10820400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429000"/>
            <a:ext cx="20882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5517232"/>
            <a:ext cx="20882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48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013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356992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445224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01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21825"/>
            <a:ext cx="10010775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98884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4941168"/>
            <a:ext cx="44644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6021288"/>
            <a:ext cx="31683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69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490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872249"/>
            <a:ext cx="93630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2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3817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17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41277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42900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450912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65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965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3800" y="2348880"/>
            <a:ext cx="193027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3284984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293096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67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347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92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60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612" y="1271587"/>
            <a:ext cx="54387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72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727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501008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3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442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420888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99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8774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55679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486916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04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965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581128"/>
            <a:ext cx="20162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65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727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303060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48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661248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79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0011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1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967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068960"/>
            <a:ext cx="605790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348880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25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86582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03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55440" y="188640"/>
            <a:ext cx="10866764" cy="6202882"/>
            <a:chOff x="191344" y="1268760"/>
            <a:chExt cx="11777464" cy="6877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06225" cy="619125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767408" y="2132856"/>
              <a:ext cx="11201400" cy="6012929"/>
              <a:chOff x="767408" y="2132856"/>
              <a:chExt cx="11201400" cy="6012929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9416" y="2132856"/>
                <a:ext cx="11049000" cy="6858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7408" y="3068960"/>
                <a:ext cx="11201400" cy="5076825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10560496" y="980728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30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5227"/>
            <a:ext cx="10439796" cy="55758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6021288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40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2025-11-15T02:59:20Z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