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043237"/>
            <a:ext cx="78486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7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99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9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46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852936"/>
            <a:ext cx="520617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5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80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19788"/>
            <a:ext cx="29523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5330" y="2219788"/>
            <a:ext cx="358922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98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3407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5576" y="1340768"/>
            <a:ext cx="19969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212976"/>
            <a:ext cx="19969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4139653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8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77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852936"/>
            <a:ext cx="30243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86104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9715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266130"/>
            <a:ext cx="31683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4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64898" cy="54562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198884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20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6880"/>
            <a:ext cx="10990012" cy="5621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429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0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7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6393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7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