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2"/>
  </p:notesMasterIdLst>
  <p:handoutMasterIdLst>
    <p:handoutMasterId r:id="rId23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28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2025/11/15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2025/11/15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33550" y="2205037"/>
            <a:ext cx="8724900" cy="2447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229975" cy="2981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3573016"/>
            <a:ext cx="50405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56241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172825" cy="4124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9751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263352" y="1268760"/>
            <a:ext cx="11640888" cy="1550640"/>
            <a:chOff x="191344" y="1268760"/>
            <a:chExt cx="11833720" cy="176172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91344" y="1268760"/>
              <a:ext cx="11610975" cy="17049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272464" y="2420888"/>
              <a:ext cx="1752600" cy="609600"/>
            </a:xfrm>
            <a:prstGeom prst="rect">
              <a:avLst/>
            </a:prstGeom>
          </p:spPr>
        </p:pic>
      </p:grpSp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55640" y="2852936"/>
            <a:ext cx="6797547" cy="4077072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776520" y="2276872"/>
            <a:ext cx="50405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65632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68125" cy="1762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91544" y="3190875"/>
            <a:ext cx="8096250" cy="3667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921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039475" cy="4810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816080" y="1268760"/>
            <a:ext cx="187220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927648" y="2276872"/>
            <a:ext cx="187220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832304" y="2276872"/>
            <a:ext cx="187220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711624" y="4293096"/>
            <a:ext cx="187220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703512" y="5373216"/>
            <a:ext cx="187220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4488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134725" cy="2838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968208" y="1340768"/>
            <a:ext cx="187220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760296" y="2348880"/>
            <a:ext cx="187220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51948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77650" cy="4314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38247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3592" y="404664"/>
            <a:ext cx="7694712" cy="60916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6596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385392"/>
            <a:ext cx="10397956" cy="547260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256240" y="2295954"/>
            <a:ext cx="1224136" cy="6099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663952" y="5157192"/>
            <a:ext cx="1224136" cy="6099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567608" y="6093296"/>
            <a:ext cx="1224136" cy="6099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66983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340768"/>
            <a:ext cx="11001375" cy="3914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3356992"/>
            <a:ext cx="136815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5440" y="4365104"/>
            <a:ext cx="136815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943872" y="4365104"/>
            <a:ext cx="158417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0823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10975" cy="4972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536160" y="3140968"/>
            <a:ext cx="122413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034263" y="3140968"/>
            <a:ext cx="122413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575720" y="4509120"/>
            <a:ext cx="122413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096000" y="4509120"/>
            <a:ext cx="86409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215680" y="5157192"/>
            <a:ext cx="86409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722451" y="5157192"/>
            <a:ext cx="86409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127448" y="5795837"/>
            <a:ext cx="93610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191875" cy="3810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9936" y="2348880"/>
            <a:ext cx="208823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400256" y="3356992"/>
            <a:ext cx="208823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320136" y="4365104"/>
            <a:ext cx="208823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14555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419225"/>
            <a:ext cx="11639550" cy="4019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51584" y="2132856"/>
            <a:ext cx="79208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184232" y="2114854"/>
            <a:ext cx="144016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503712" y="2780928"/>
            <a:ext cx="93610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416594" y="2780928"/>
            <a:ext cx="93610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567608" y="3501008"/>
            <a:ext cx="93610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927648" y="4149080"/>
            <a:ext cx="180020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1136560" y="4149080"/>
            <a:ext cx="756451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23392" y="4797152"/>
            <a:ext cx="756451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51512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r="3047" b="-1188"/>
          <a:stretch/>
        </p:blipFill>
        <p:spPr>
          <a:xfrm>
            <a:off x="333376" y="1556792"/>
            <a:ext cx="11497264" cy="380706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92544" y="3501008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93111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63350" cy="2619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92544" y="2564904"/>
            <a:ext cx="50405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23289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677650" cy="2676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2636912"/>
            <a:ext cx="50405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34709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25250" cy="2705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92544" y="2132856"/>
            <a:ext cx="50405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26013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557964" cy="543475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12424" y="2348880"/>
            <a:ext cx="50405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6719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95400"/>
            <a:ext cx="11706225" cy="5562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66118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2025-11-15T02:13:09Z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