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081337"/>
            <a:ext cx="6296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17257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50041"/>
            <a:ext cx="10703122" cy="45932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2424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5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04424" cy="5658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6276729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4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345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7787"/>
            <a:ext cx="117157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1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581440" cy="562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3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972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4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706942" cy="5764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052736"/>
            <a:ext cx="5040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789040"/>
            <a:ext cx="43924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822025"/>
            <a:ext cx="9865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877828"/>
            <a:ext cx="51845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2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890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77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012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17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988636"/>
            <a:ext cx="6450854" cy="38693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27146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32856"/>
            <a:ext cx="906780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852936"/>
            <a:ext cx="666750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36360" y="211400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249289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33938" y="249289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2924944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0" y="3284984"/>
            <a:ext cx="2160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6276" y="3284984"/>
            <a:ext cx="7799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5960" y="4114780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4312" y="454342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505950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05060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7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8052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27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42710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8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7890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9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87249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83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1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2487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89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0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9984580" cy="647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9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19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6667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62" t="1" b="-2713"/>
          <a:stretch/>
        </p:blipFill>
        <p:spPr>
          <a:xfrm>
            <a:off x="998878" y="1556792"/>
            <a:ext cx="9744695" cy="46177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440281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566124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21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537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15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585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96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23190" cy="53200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60212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00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10029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7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32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210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4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6667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12776"/>
            <a:ext cx="10086975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356933"/>
            <a:ext cx="36004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2348880"/>
            <a:ext cx="36004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2708920"/>
            <a:ext cx="1152128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3203549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4077072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264" y="5949280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81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11436"/>
            <a:ext cx="10477896" cy="56465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62819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12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3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10025"/>
            <a:ext cx="1102042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37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6825"/>
            <a:ext cx="117538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9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68484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1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2025-11-15T02:28:54Z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