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3225" y="3000375"/>
            <a:ext cx="6305550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29925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2348880"/>
            <a:ext cx="403244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396597"/>
            <a:ext cx="5904656" cy="712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188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7368" y="1340768"/>
            <a:ext cx="10779621" cy="5133156"/>
            <a:chOff x="407368" y="1340768"/>
            <a:chExt cx="10779621" cy="513315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340768"/>
              <a:ext cx="10772775" cy="38957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5445224"/>
              <a:ext cx="9915525" cy="10287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6672064" y="3501008"/>
            <a:ext cx="39604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07768" y="5445224"/>
            <a:ext cx="66967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257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988695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126876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348880"/>
            <a:ext cx="74168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495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696575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348880"/>
            <a:ext cx="84249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429000"/>
            <a:ext cx="583264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709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70610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3501008"/>
            <a:ext cx="37444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04312" y="3501008"/>
            <a:ext cx="19442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7846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66825"/>
            <a:ext cx="1137285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86916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9286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9858375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284984"/>
            <a:ext cx="9010650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377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82375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78904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4437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97483"/>
            <a:ext cx="7272808" cy="6725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457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6632"/>
            <a:ext cx="10752302" cy="62646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73325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8264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20500" cy="38576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077072"/>
            <a:ext cx="685800" cy="2038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48128" y="2107983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48128" y="3286333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76320" y="3908183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29515" y="4581128"/>
            <a:ext cx="102971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79976" y="4954261"/>
            <a:ext cx="432048" cy="261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7280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27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314450"/>
            <a:ext cx="1094422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188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113" t="-1" b="-5417"/>
          <a:stretch/>
        </p:blipFill>
        <p:spPr>
          <a:xfrm>
            <a:off x="1036948" y="1700807"/>
            <a:ext cx="10776037" cy="502050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628800"/>
            <a:ext cx="685800" cy="2038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83832" y="2320599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95511" y="4854759"/>
            <a:ext cx="576064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55681" y="4869160"/>
            <a:ext cx="576064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14419" y="4869160"/>
            <a:ext cx="576064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42557" y="6055588"/>
            <a:ext cx="576064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711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05439"/>
            <a:ext cx="10882956" cy="55456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6321485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102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898207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628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43472" y="908720"/>
            <a:ext cx="10662738" cy="5716016"/>
            <a:chOff x="191344" y="-99392"/>
            <a:chExt cx="11515725" cy="69573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-99392"/>
              <a:ext cx="11515725" cy="2952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2962275"/>
              <a:ext cx="10715625" cy="38957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776520" y="436510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8373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8237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276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0612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38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412936"/>
            <a:ext cx="9487594" cy="6475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426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2025-11-15T01:36:15Z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