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9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2943225"/>
            <a:ext cx="58007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82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6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42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1776" cy="42200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60442"/>
            <a:ext cx="86487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9411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9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7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38250"/>
            <a:ext cx="11725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1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1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4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1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2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125" y="2721002"/>
            <a:ext cx="786687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1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8760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032567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78092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168162"/>
            <a:ext cx="849694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93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7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7536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8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045072"/>
            <a:ext cx="10081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780928"/>
            <a:ext cx="10081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8042" y="2780928"/>
            <a:ext cx="10081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645024"/>
            <a:ext cx="237626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47971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51723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44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5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257425"/>
            <a:ext cx="8153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4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78092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21088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3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2292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3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5437"/>
            <a:ext cx="11153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1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3042"/>
            <a:ext cx="1107757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6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822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12776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924944"/>
            <a:ext cx="6336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63548"/>
            <a:ext cx="90730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108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99695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789040"/>
            <a:ext cx="51125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2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75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4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71342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4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0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2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95400"/>
            <a:ext cx="118586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8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