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2271712"/>
            <a:ext cx="9782175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6916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901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4965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76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775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34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08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149080"/>
            <a:ext cx="10858500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616530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04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0584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20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109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44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764704"/>
            <a:ext cx="6534150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728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115530"/>
            <a:ext cx="1103947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1208274"/>
            <a:ext cx="266429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335699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4149080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4" y="5157192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66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42088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23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06090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501008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077072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4715717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6160" y="5301208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728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2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35367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095875"/>
            <a:ext cx="10963275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5085184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39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801738"/>
            <a:ext cx="2304256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50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774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5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73016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789074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49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09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8207"/>
            <a:ext cx="116014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55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1440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14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10721030" cy="61086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2068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93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2025-11-15T02:31:46Z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